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303" r:id="rId5"/>
    <p:sldId id="287" r:id="rId6"/>
    <p:sldId id="296" r:id="rId7"/>
    <p:sldId id="288" r:id="rId8"/>
    <p:sldId id="278" r:id="rId9"/>
    <p:sldId id="305" r:id="rId10"/>
    <p:sldId id="306" r:id="rId11"/>
    <p:sldId id="304" r:id="rId12"/>
    <p:sldId id="307" r:id="rId13"/>
    <p:sldId id="308" r:id="rId14"/>
  </p:sldIdLst>
  <p:sldSz cx="12160250" cy="68405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C4F8"/>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B20A9D-592C-4E1F-9F7D-3775567EE0FF}" v="4" dt="2020-11-17T12:41:20.1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9100"/>
  </p:normalViewPr>
  <p:slideViewPr>
    <p:cSldViewPr showGuides="1">
      <p:cViewPr varScale="1">
        <p:scale>
          <a:sx n="114" d="100"/>
          <a:sy n="114" d="100"/>
        </p:scale>
        <p:origin x="426" y="108"/>
      </p:cViewPr>
      <p:guideLst/>
    </p:cSldViewPr>
  </p:slideViewPr>
  <p:notesTextViewPr>
    <p:cViewPr>
      <p:scale>
        <a:sx n="85" d="100"/>
        <a:sy n="85" d="100"/>
      </p:scale>
      <p:origin x="0" y="0"/>
    </p:cViewPr>
  </p:notesTextViewPr>
  <p:notesViewPr>
    <p:cSldViewPr>
      <p:cViewPr varScale="1">
        <p:scale>
          <a:sx n="148" d="100"/>
          <a:sy n="148" d="100"/>
        </p:scale>
        <p:origin x="535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atroy,KA,Kathy,NU7CL R" userId="8413743c-c799-48fb-80ad-788fcfa4112c" providerId="ADAL" clId="{41B20A9D-592C-4E1F-9F7D-3775567EE0FF}"/>
    <pc:docChg chg="undo redo custSel addSld modSld">
      <pc:chgData name="Peatroy,KA,Kathy,NU7CL R" userId="8413743c-c799-48fb-80ad-788fcfa4112c" providerId="ADAL" clId="{41B20A9D-592C-4E1F-9F7D-3775567EE0FF}" dt="2020-11-17T12:41:22.348" v="731" actId="20577"/>
      <pc:docMkLst>
        <pc:docMk/>
      </pc:docMkLst>
      <pc:sldChg chg="modSp">
        <pc:chgData name="Peatroy,KA,Kathy,NU7CL R" userId="8413743c-c799-48fb-80ad-788fcfa4112c" providerId="ADAL" clId="{41B20A9D-592C-4E1F-9F7D-3775567EE0FF}" dt="2020-11-17T08:52:28.737" v="427" actId="20577"/>
        <pc:sldMkLst>
          <pc:docMk/>
          <pc:sldMk cId="1904297202" sldId="278"/>
        </pc:sldMkLst>
        <pc:spChg chg="mod">
          <ac:chgData name="Peatroy,KA,Kathy,NU7CL R" userId="8413743c-c799-48fb-80ad-788fcfa4112c" providerId="ADAL" clId="{41B20A9D-592C-4E1F-9F7D-3775567EE0FF}" dt="2020-11-13T08:56:40.717" v="153" actId="1076"/>
          <ac:spMkLst>
            <pc:docMk/>
            <pc:sldMk cId="1904297202" sldId="278"/>
            <ac:spMk id="2" creationId="{00000000-0000-0000-0000-000000000000}"/>
          </ac:spMkLst>
        </pc:spChg>
        <pc:spChg chg="mod">
          <ac:chgData name="Peatroy,KA,Kathy,NU7CL R" userId="8413743c-c799-48fb-80ad-788fcfa4112c" providerId="ADAL" clId="{41B20A9D-592C-4E1F-9F7D-3775567EE0FF}" dt="2020-11-17T08:52:28.737" v="427" actId="20577"/>
          <ac:spMkLst>
            <pc:docMk/>
            <pc:sldMk cId="1904297202" sldId="278"/>
            <ac:spMk id="3" creationId="{00000000-0000-0000-0000-000000000000}"/>
          </ac:spMkLst>
        </pc:spChg>
      </pc:sldChg>
      <pc:sldChg chg="modSp">
        <pc:chgData name="Peatroy,KA,Kathy,NU7CL R" userId="8413743c-c799-48fb-80ad-788fcfa4112c" providerId="ADAL" clId="{41B20A9D-592C-4E1F-9F7D-3775567EE0FF}" dt="2020-11-17T08:50:03.795" v="410" actId="20577"/>
        <pc:sldMkLst>
          <pc:docMk/>
          <pc:sldMk cId="698425737" sldId="288"/>
        </pc:sldMkLst>
        <pc:spChg chg="mod">
          <ac:chgData name="Peatroy,KA,Kathy,NU7CL R" userId="8413743c-c799-48fb-80ad-788fcfa4112c" providerId="ADAL" clId="{41B20A9D-592C-4E1F-9F7D-3775567EE0FF}" dt="2020-11-17T08:50:03.795" v="410" actId="20577"/>
          <ac:spMkLst>
            <pc:docMk/>
            <pc:sldMk cId="698425737" sldId="288"/>
            <ac:spMk id="3" creationId="{598C743A-2999-4E7F-A3E8-A8E5838A84F8}"/>
          </ac:spMkLst>
        </pc:spChg>
      </pc:sldChg>
      <pc:sldChg chg="modSp">
        <pc:chgData name="Peatroy,KA,Kathy,NU7CL R" userId="8413743c-c799-48fb-80ad-788fcfa4112c" providerId="ADAL" clId="{41B20A9D-592C-4E1F-9F7D-3775567EE0FF}" dt="2020-11-17T08:55:59.536" v="433" actId="14100"/>
        <pc:sldMkLst>
          <pc:docMk/>
          <pc:sldMk cId="3438615987" sldId="304"/>
        </pc:sldMkLst>
        <pc:spChg chg="mod">
          <ac:chgData name="Peatroy,KA,Kathy,NU7CL R" userId="8413743c-c799-48fb-80ad-788fcfa4112c" providerId="ADAL" clId="{41B20A9D-592C-4E1F-9F7D-3775567EE0FF}" dt="2020-11-17T08:55:59.536" v="433" actId="14100"/>
          <ac:spMkLst>
            <pc:docMk/>
            <pc:sldMk cId="3438615987" sldId="304"/>
            <ac:spMk id="2" creationId="{662CA092-BD0C-A743-9EE3-44F3BDEB4C60}"/>
          </ac:spMkLst>
        </pc:spChg>
        <pc:spChg chg="mod">
          <ac:chgData name="Peatroy,KA,Kathy,NU7CL R" userId="8413743c-c799-48fb-80ad-788fcfa4112c" providerId="ADAL" clId="{41B20A9D-592C-4E1F-9F7D-3775567EE0FF}" dt="2020-11-17T08:53:19.640" v="431" actId="20577"/>
          <ac:spMkLst>
            <pc:docMk/>
            <pc:sldMk cId="3438615987" sldId="304"/>
            <ac:spMk id="3" creationId="{9EAD7BCF-DC5D-2E42-82E3-10C225BA2E0C}"/>
          </ac:spMkLst>
        </pc:spChg>
      </pc:sldChg>
      <pc:sldChg chg="modSp">
        <pc:chgData name="Peatroy,KA,Kathy,NU7CL R" userId="8413743c-c799-48fb-80ad-788fcfa4112c" providerId="ADAL" clId="{41B20A9D-592C-4E1F-9F7D-3775567EE0FF}" dt="2020-11-17T12:41:22.348" v="731" actId="20577"/>
        <pc:sldMkLst>
          <pc:docMk/>
          <pc:sldMk cId="29937032" sldId="307"/>
        </pc:sldMkLst>
        <pc:spChg chg="mod">
          <ac:chgData name="Peatroy,KA,Kathy,NU7CL R" userId="8413743c-c799-48fb-80ad-788fcfa4112c" providerId="ADAL" clId="{41B20A9D-592C-4E1F-9F7D-3775567EE0FF}" dt="2020-11-17T12:41:22.348" v="731" actId="20577"/>
          <ac:spMkLst>
            <pc:docMk/>
            <pc:sldMk cId="29937032" sldId="307"/>
            <ac:spMk id="3" creationId="{C1BB96DA-631E-4655-BA9C-5630CCD703E3}"/>
          </ac:spMkLst>
        </pc:spChg>
      </pc:sldChg>
      <pc:sldChg chg="addSp delSp modSp add">
        <pc:chgData name="Peatroy,KA,Kathy,NU7CL R" userId="8413743c-c799-48fb-80ad-788fcfa4112c" providerId="ADAL" clId="{41B20A9D-592C-4E1F-9F7D-3775567EE0FF}" dt="2020-11-13T11:44:19.318" v="395" actId="1076"/>
        <pc:sldMkLst>
          <pc:docMk/>
          <pc:sldMk cId="3491540097" sldId="308"/>
        </pc:sldMkLst>
        <pc:spChg chg="mod">
          <ac:chgData name="Peatroy,KA,Kathy,NU7CL R" userId="8413743c-c799-48fb-80ad-788fcfa4112c" providerId="ADAL" clId="{41B20A9D-592C-4E1F-9F7D-3775567EE0FF}" dt="2020-11-13T08:57:21.311" v="180" actId="20577"/>
          <ac:spMkLst>
            <pc:docMk/>
            <pc:sldMk cId="3491540097" sldId="308"/>
            <ac:spMk id="2" creationId="{727680E3-0437-40B9-8DF3-45AF6A0AD9C7}"/>
          </ac:spMkLst>
        </pc:spChg>
        <pc:spChg chg="del">
          <ac:chgData name="Peatroy,KA,Kathy,NU7CL R" userId="8413743c-c799-48fb-80ad-788fcfa4112c" providerId="ADAL" clId="{41B20A9D-592C-4E1F-9F7D-3775567EE0FF}" dt="2020-11-13T08:57:25.718" v="181" actId="478"/>
          <ac:spMkLst>
            <pc:docMk/>
            <pc:sldMk cId="3491540097" sldId="308"/>
            <ac:spMk id="3" creationId="{6B36659B-2BDD-42DF-9DD4-99CF6F0AFC4F}"/>
          </ac:spMkLst>
        </pc:spChg>
        <pc:graphicFrameChg chg="add mod modGraphic">
          <ac:chgData name="Peatroy,KA,Kathy,NU7CL R" userId="8413743c-c799-48fb-80ad-788fcfa4112c" providerId="ADAL" clId="{41B20A9D-592C-4E1F-9F7D-3775567EE0FF}" dt="2020-11-13T11:44:19.318" v="395" actId="1076"/>
          <ac:graphicFrameMkLst>
            <pc:docMk/>
            <pc:sldMk cId="3491540097" sldId="308"/>
            <ac:graphicFrameMk id="7" creationId="{2A8D314B-B524-401D-A2C9-8A9A6C1DFBAE}"/>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Century Gothic Regular"/>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Century Gothic Regular"/>
              </a:defRPr>
            </a:lvl1pPr>
          </a:lstStyle>
          <a:p>
            <a:fld id="{9D266EBB-0E58-47B2-8EA8-A694003FD0F2}" type="datetimeFigureOut">
              <a:rPr lang="en-GB" smtClean="0"/>
              <a:pPr/>
              <a:t>17/11/2020</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Century Gothic Regular"/>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Century Gothic Regular"/>
              </a:defRPr>
            </a:lvl1pPr>
          </a:lstStyle>
          <a:p>
            <a:fld id="{EFC50299-5D49-4341-93C4-E56654763289}" type="slidenum">
              <a:rPr lang="en-GB" smtClean="0"/>
              <a:pPr/>
              <a:t>‹#›</a:t>
            </a:fld>
            <a:endParaRPr lang="en-GB" dirty="0"/>
          </a:p>
        </p:txBody>
      </p:sp>
    </p:spTree>
    <p:extLst>
      <p:ext uri="{BB962C8B-B14F-4D97-AF65-F5344CB8AC3E}">
        <p14:creationId xmlns:p14="http://schemas.microsoft.com/office/powerpoint/2010/main" val="889434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Century Gothic Regular"/>
        <a:ea typeface="+mn-ea"/>
        <a:cs typeface="+mn-cs"/>
      </a:defRPr>
    </a:lvl1pPr>
    <a:lvl2pPr marL="457200" algn="l" defTabSz="914400" rtl="0" eaLnBrk="1" latinLnBrk="0" hangingPunct="1">
      <a:defRPr sz="1200" b="0" i="0" kern="1200">
        <a:solidFill>
          <a:schemeClr val="tx1"/>
        </a:solidFill>
        <a:latin typeface="Century Gothic Regular"/>
        <a:ea typeface="+mn-ea"/>
        <a:cs typeface="+mn-cs"/>
      </a:defRPr>
    </a:lvl2pPr>
    <a:lvl3pPr marL="914400" algn="l" defTabSz="914400" rtl="0" eaLnBrk="1" latinLnBrk="0" hangingPunct="1">
      <a:defRPr sz="1200" b="0" i="0" kern="1200">
        <a:solidFill>
          <a:schemeClr val="tx1"/>
        </a:solidFill>
        <a:latin typeface="Century Gothic Regular"/>
        <a:ea typeface="+mn-ea"/>
        <a:cs typeface="+mn-cs"/>
      </a:defRPr>
    </a:lvl3pPr>
    <a:lvl4pPr marL="1371600" algn="l" defTabSz="914400" rtl="0" eaLnBrk="1" latinLnBrk="0" hangingPunct="1">
      <a:defRPr sz="1200" b="0" i="0" kern="1200">
        <a:solidFill>
          <a:schemeClr val="tx1"/>
        </a:solidFill>
        <a:latin typeface="Century Gothic Regular"/>
        <a:ea typeface="+mn-ea"/>
        <a:cs typeface="+mn-cs"/>
      </a:defRPr>
    </a:lvl4pPr>
    <a:lvl5pPr marL="1828800" algn="l" defTabSz="914400" rtl="0" eaLnBrk="1" latinLnBrk="0" hangingPunct="1">
      <a:defRPr sz="1200" b="0" i="0" kern="1200">
        <a:solidFill>
          <a:schemeClr val="tx1"/>
        </a:solidFill>
        <a:latin typeface="Century Gothic Regular"/>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GB" sz="1200" u="none" strike="noStrike" kern="1200" dirty="0">
                <a:solidFill>
                  <a:schemeClr val="tx1"/>
                </a:solidFill>
                <a:effectLst/>
                <a:ea typeface="+mn-ea"/>
                <a:cs typeface="+mn-cs"/>
              </a:rPr>
              <a:t>Security classification options:</a:t>
            </a:r>
            <a:br>
              <a:rPr lang="en-GB" sz="1200" u="none" strike="noStrike" kern="1200" dirty="0">
                <a:solidFill>
                  <a:schemeClr val="tx1"/>
                </a:solidFill>
                <a:effectLst/>
                <a:ea typeface="+mn-ea"/>
                <a:cs typeface="+mn-cs"/>
              </a:rPr>
            </a:br>
            <a:r>
              <a:rPr lang="en-GB" sz="1200" u="none" strike="noStrike" kern="1200" dirty="0">
                <a:solidFill>
                  <a:schemeClr val="tx1"/>
                </a:solidFill>
                <a:effectLst/>
                <a:ea typeface="+mn-ea"/>
                <a:cs typeface="+mn-cs"/>
              </a:rPr>
              <a:t>– Public</a:t>
            </a:r>
          </a:p>
          <a:p>
            <a:r>
              <a:rPr lang="en-GB" sz="1200" u="none" strike="noStrike" kern="1200" dirty="0">
                <a:solidFill>
                  <a:schemeClr val="tx1"/>
                </a:solidFill>
                <a:effectLst/>
                <a:ea typeface="+mn-ea"/>
                <a:cs typeface="+mn-cs"/>
              </a:rPr>
              <a:t>– Internal</a:t>
            </a:r>
          </a:p>
          <a:p>
            <a:r>
              <a:rPr lang="en-GB" sz="1200" u="none" strike="noStrike" kern="1200" dirty="0">
                <a:solidFill>
                  <a:schemeClr val="tx1"/>
                </a:solidFill>
                <a:effectLst/>
                <a:ea typeface="+mn-ea"/>
                <a:cs typeface="+mn-cs"/>
              </a:rPr>
              <a:t>– Confidential</a:t>
            </a:r>
          </a:p>
          <a:p>
            <a:r>
              <a:rPr lang="en-GB" sz="1200" u="none" strike="noStrike" kern="1200" dirty="0">
                <a:solidFill>
                  <a:schemeClr val="tx1"/>
                </a:solidFill>
                <a:effectLst/>
                <a:ea typeface="+mn-ea"/>
                <a:cs typeface="+mn-cs"/>
              </a:rPr>
              <a:t>– Highly Confidential</a:t>
            </a:r>
          </a:p>
          <a:p>
            <a:br>
              <a:rPr lang="en-GB" sz="1200" u="none" strike="noStrike" kern="1200" dirty="0">
                <a:solidFill>
                  <a:schemeClr val="tx1"/>
                </a:solidFill>
                <a:effectLst/>
                <a:ea typeface="+mn-ea"/>
                <a:cs typeface="+mn-cs"/>
              </a:rPr>
            </a:br>
            <a:endParaRPr lang="en-US" dirty="0"/>
          </a:p>
        </p:txBody>
      </p:sp>
      <p:sp>
        <p:nvSpPr>
          <p:cNvPr id="4" name="Slide Number Placeholder 3"/>
          <p:cNvSpPr>
            <a:spLocks noGrp="1"/>
          </p:cNvSpPr>
          <p:nvPr>
            <p:ph type="sldNum" sz="quarter" idx="5"/>
          </p:nvPr>
        </p:nvSpPr>
        <p:spPr/>
        <p:txBody>
          <a:bodyPr/>
          <a:lstStyle/>
          <a:p>
            <a:fld id="{EFC50299-5D49-4341-93C4-E56654763289}" type="slidenum">
              <a:rPr lang="en-GB" smtClean="0"/>
              <a:t>1</a:t>
            </a:fld>
            <a:endParaRPr lang="en-GB"/>
          </a:p>
        </p:txBody>
      </p:sp>
    </p:spTree>
    <p:extLst>
      <p:ext uri="{BB962C8B-B14F-4D97-AF65-F5344CB8AC3E}">
        <p14:creationId xmlns:p14="http://schemas.microsoft.com/office/powerpoint/2010/main" val="23796452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urple)">
    <p:bg>
      <p:bgPr>
        <a:solidFill>
          <a:schemeClr val="accent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5E4EA6B-1F4E-1748-9DFB-842B8DC29E0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2927" b="12444"/>
          <a:stretch/>
        </p:blipFill>
        <p:spPr>
          <a:xfrm>
            <a:off x="0" y="-1"/>
            <a:ext cx="12518818" cy="6840539"/>
          </a:xfrm>
          <a:prstGeom prst="rect">
            <a:avLst/>
          </a:prstGeom>
        </p:spPr>
      </p:pic>
      <p:sp>
        <p:nvSpPr>
          <p:cNvPr id="2" name="Title 1"/>
          <p:cNvSpPr>
            <a:spLocks noGrp="1"/>
          </p:cNvSpPr>
          <p:nvPr>
            <p:ph type="ctrTitle" hasCustomPrompt="1"/>
          </p:nvPr>
        </p:nvSpPr>
        <p:spPr>
          <a:xfrm>
            <a:off x="357665" y="1938445"/>
            <a:ext cx="7081739" cy="1193793"/>
          </a:xfrm>
        </p:spPr>
        <p:txBody>
          <a:bodyPr/>
          <a:lstStyle>
            <a:lvl1pPr algn="l">
              <a:lnSpc>
                <a:spcPct val="85000"/>
              </a:lnSpc>
              <a:defRPr sz="4968" b="1" i="0">
                <a:solidFill>
                  <a:schemeClr val="bg1"/>
                </a:solidFill>
                <a:latin typeface="Century Gothic" panose="020B0502020202020204" pitchFamily="34" charset="0"/>
              </a:defRPr>
            </a:lvl1pPr>
          </a:lstStyle>
          <a:p>
            <a:r>
              <a:rPr lang="en-US" dirty="0"/>
              <a:t>Title slide</a:t>
            </a:r>
            <a:endParaRPr lang="en-GB" dirty="0"/>
          </a:p>
        </p:txBody>
      </p:sp>
      <p:pic>
        <p:nvPicPr>
          <p:cNvPr id="7" name="Picture 6">
            <a:extLst>
              <a:ext uri="{FF2B5EF4-FFF2-40B4-BE49-F238E27FC236}">
                <a16:creationId xmlns:a16="http://schemas.microsoft.com/office/drawing/2014/main" id="{D7FC4421-71DD-44B2-B3F2-5C65C035B48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6843" y="466353"/>
            <a:ext cx="1001143" cy="990000"/>
          </a:xfrm>
          <a:prstGeom prst="rect">
            <a:avLst/>
          </a:prstGeom>
        </p:spPr>
      </p:pic>
      <p:sp>
        <p:nvSpPr>
          <p:cNvPr id="5" name="Footer Placeholder 4">
            <a:extLst>
              <a:ext uri="{FF2B5EF4-FFF2-40B4-BE49-F238E27FC236}">
                <a16:creationId xmlns:a16="http://schemas.microsoft.com/office/drawing/2014/main" id="{255FFE57-5E03-4A9F-8E0E-56AEDAB98630}"/>
              </a:ext>
            </a:extLst>
          </p:cNvPr>
          <p:cNvSpPr>
            <a:spLocks noGrp="1"/>
          </p:cNvSpPr>
          <p:nvPr>
            <p:ph type="ftr" sz="quarter" idx="13"/>
          </p:nvPr>
        </p:nvSpPr>
        <p:spPr>
          <a:xfrm>
            <a:off x="3361566" y="6318000"/>
            <a:ext cx="7296787" cy="262800"/>
          </a:xfrm>
          <a:prstGeom prst="rect">
            <a:avLst/>
          </a:prstGeom>
        </p:spPr>
        <p:txBody>
          <a:bodyPr/>
          <a:lstStyle>
            <a:lvl1pPr>
              <a:defRPr>
                <a:solidFill>
                  <a:schemeClr val="bg1"/>
                </a:solidFill>
              </a:defRPr>
            </a:lvl1pPr>
          </a:lstStyle>
          <a:p>
            <a:r>
              <a:rPr lang="en-GB" dirty="0"/>
              <a:t>Security classification. Published version. Owner's name.</a:t>
            </a:r>
          </a:p>
        </p:txBody>
      </p:sp>
      <p:sp>
        <p:nvSpPr>
          <p:cNvPr id="10" name="Slide Number Placeholder 3">
            <a:extLst>
              <a:ext uri="{FF2B5EF4-FFF2-40B4-BE49-F238E27FC236}">
                <a16:creationId xmlns:a16="http://schemas.microsoft.com/office/drawing/2014/main" id="{D14EFC0A-929F-8B4C-A8D5-7D356DE9F7BE}"/>
              </a:ext>
            </a:extLst>
          </p:cNvPr>
          <p:cNvSpPr>
            <a:spLocks noGrp="1"/>
          </p:cNvSpPr>
          <p:nvPr>
            <p:ph type="sldNum" sz="quarter" idx="12"/>
          </p:nvPr>
        </p:nvSpPr>
        <p:spPr>
          <a:xfrm>
            <a:off x="357666" y="6318000"/>
            <a:ext cx="357665" cy="262800"/>
          </a:xfrm>
          <a:prstGeom prst="rect">
            <a:avLst/>
          </a:prstGeom>
        </p:spPr>
        <p:txBody>
          <a:bodyPr/>
          <a:lstStyle>
            <a:lvl1pPr algn="l">
              <a:defRPr b="1" i="0">
                <a:solidFill>
                  <a:schemeClr val="bg1"/>
                </a:solidFill>
                <a:latin typeface="+mn-lt"/>
              </a:defRPr>
            </a:lvl1pPr>
          </a:lstStyle>
          <a:p>
            <a:fld id="{0B868178-02AE-42FC-958D-6B8F13B60175}" type="slidenum">
              <a:rPr lang="en-GB" smtClean="0"/>
              <a:pPr/>
              <a:t>‹#›</a:t>
            </a:fld>
            <a:endParaRPr lang="en-GB" dirty="0"/>
          </a:p>
        </p:txBody>
      </p:sp>
      <p:sp>
        <p:nvSpPr>
          <p:cNvPr id="11" name="Subtitle 2">
            <a:extLst>
              <a:ext uri="{FF2B5EF4-FFF2-40B4-BE49-F238E27FC236}">
                <a16:creationId xmlns:a16="http://schemas.microsoft.com/office/drawing/2014/main" id="{9DD46587-7E96-6E44-AA46-A9A4F42A98D8}"/>
              </a:ext>
            </a:extLst>
          </p:cNvPr>
          <p:cNvSpPr>
            <a:spLocks noGrp="1"/>
          </p:cNvSpPr>
          <p:nvPr>
            <p:ph type="subTitle" idx="1" hasCustomPrompt="1"/>
          </p:nvPr>
        </p:nvSpPr>
        <p:spPr>
          <a:xfrm>
            <a:off x="357665" y="3350175"/>
            <a:ext cx="5579377" cy="718167"/>
          </a:xfrm>
        </p:spPr>
        <p:txBody>
          <a:bodyPr/>
          <a:lstStyle>
            <a:lvl1pPr marL="0" indent="0" algn="l">
              <a:lnSpc>
                <a:spcPct val="100000"/>
              </a:lnSpc>
              <a:buNone/>
              <a:defRPr sz="1987" b="1" i="0">
                <a:solidFill>
                  <a:schemeClr val="bg1"/>
                </a:solidFill>
                <a:latin typeface="Century Gothic" panose="020B0502020202020204" pitchFamily="34" charset="0"/>
              </a:defRPr>
            </a:lvl1pPr>
            <a:lvl2pPr marL="453093" indent="0" algn="ctr">
              <a:buNone/>
              <a:defRPr>
                <a:solidFill>
                  <a:schemeClr val="tx1">
                    <a:tint val="75000"/>
                  </a:schemeClr>
                </a:solidFill>
              </a:defRPr>
            </a:lvl2pPr>
            <a:lvl3pPr marL="906185" indent="0" algn="ctr">
              <a:buNone/>
              <a:defRPr>
                <a:solidFill>
                  <a:schemeClr val="tx1">
                    <a:tint val="75000"/>
                  </a:schemeClr>
                </a:solidFill>
              </a:defRPr>
            </a:lvl3pPr>
            <a:lvl4pPr marL="1359278" indent="0" algn="ctr">
              <a:buNone/>
              <a:defRPr>
                <a:solidFill>
                  <a:schemeClr val="tx1">
                    <a:tint val="75000"/>
                  </a:schemeClr>
                </a:solidFill>
              </a:defRPr>
            </a:lvl4pPr>
            <a:lvl5pPr marL="1812371" indent="0" algn="ctr">
              <a:buNone/>
              <a:defRPr>
                <a:solidFill>
                  <a:schemeClr val="tx1">
                    <a:tint val="75000"/>
                  </a:schemeClr>
                </a:solidFill>
              </a:defRPr>
            </a:lvl5pPr>
            <a:lvl6pPr marL="2265463" indent="0" algn="ctr">
              <a:buNone/>
              <a:defRPr>
                <a:solidFill>
                  <a:schemeClr val="tx1">
                    <a:tint val="75000"/>
                  </a:schemeClr>
                </a:solidFill>
              </a:defRPr>
            </a:lvl6pPr>
            <a:lvl7pPr marL="2718556" indent="0" algn="ctr">
              <a:buNone/>
              <a:defRPr>
                <a:solidFill>
                  <a:schemeClr val="tx1">
                    <a:tint val="75000"/>
                  </a:schemeClr>
                </a:solidFill>
              </a:defRPr>
            </a:lvl7pPr>
            <a:lvl8pPr marL="3171648" indent="0" algn="ctr">
              <a:buNone/>
              <a:defRPr>
                <a:solidFill>
                  <a:schemeClr val="tx1">
                    <a:tint val="75000"/>
                  </a:schemeClr>
                </a:solidFill>
              </a:defRPr>
            </a:lvl8pPr>
            <a:lvl9pPr marL="3624741" indent="0" algn="ctr">
              <a:buNone/>
              <a:defRPr>
                <a:solidFill>
                  <a:schemeClr val="tx1">
                    <a:tint val="75000"/>
                  </a:schemeClr>
                </a:solidFill>
              </a:defRPr>
            </a:lvl9pPr>
          </a:lstStyle>
          <a:p>
            <a:r>
              <a:rPr lang="en-US" dirty="0"/>
              <a:t>Date</a:t>
            </a:r>
            <a:endParaRPr lang="en-GB" dirty="0"/>
          </a:p>
        </p:txBody>
      </p:sp>
      <p:sp>
        <p:nvSpPr>
          <p:cNvPr id="12" name="Date Placeholder 5">
            <a:extLst>
              <a:ext uri="{FF2B5EF4-FFF2-40B4-BE49-F238E27FC236}">
                <a16:creationId xmlns:a16="http://schemas.microsoft.com/office/drawing/2014/main" id="{B1627BA0-8196-CA4A-B50C-7CC5B7B01D35}"/>
              </a:ext>
            </a:extLst>
          </p:cNvPr>
          <p:cNvSpPr>
            <a:spLocks noGrp="1"/>
          </p:cNvSpPr>
          <p:nvPr>
            <p:ph type="dt" sz="half" idx="16"/>
          </p:nvPr>
        </p:nvSpPr>
        <p:spPr>
          <a:xfrm>
            <a:off x="1501499" y="6318001"/>
            <a:ext cx="1856248" cy="262800"/>
          </a:xfrm>
        </p:spPr>
        <p:txBody>
          <a:bodyPr/>
          <a:lstStyle>
            <a:lvl1pPr>
              <a:defRPr>
                <a:solidFill>
                  <a:schemeClr val="bg1"/>
                </a:solidFill>
              </a:defRPr>
            </a:lvl1pPr>
          </a:lstStyle>
          <a:p>
            <a:fld id="{A0E618AD-EEE3-1B4E-801B-57908FEC0D19}" type="datetime8">
              <a:rPr lang="en-GB" smtClean="0"/>
              <a:t>17/11/2020 09:53</a:t>
            </a:fld>
            <a:endParaRPr lang="en-GB" dirty="0"/>
          </a:p>
        </p:txBody>
      </p:sp>
    </p:spTree>
    <p:extLst>
      <p:ext uri="{BB962C8B-B14F-4D97-AF65-F5344CB8AC3E}">
        <p14:creationId xmlns:p14="http://schemas.microsoft.com/office/powerpoint/2010/main" val="309530352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7665" y="2012950"/>
            <a:ext cx="5633230" cy="3600000"/>
          </a:xfrm>
        </p:spPr>
        <p:txBody>
          <a:bodyPr/>
          <a:lstStyle>
            <a:lvl1pPr>
              <a:defRPr sz="1490"/>
            </a:lvl1pPr>
            <a:lvl2pPr>
              <a:defRPr sz="1490"/>
            </a:lvl2pPr>
            <a:lvl3pPr>
              <a:defRPr sz="1490"/>
            </a:lvl3pPr>
            <a:lvl4pPr>
              <a:defRPr sz="1490"/>
            </a:lvl4pPr>
            <a:lvl5pPr>
              <a:defRPr sz="1490"/>
            </a:lvl5pPr>
            <a:lvl6pPr>
              <a:defRPr sz="1783"/>
            </a:lvl6pPr>
            <a:lvl7pPr>
              <a:defRPr sz="1783"/>
            </a:lvl7pPr>
            <a:lvl8pPr>
              <a:defRPr sz="1783"/>
            </a:lvl8pPr>
            <a:lvl9pPr>
              <a:defRPr sz="178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69727" y="2012950"/>
            <a:ext cx="5633230" cy="3600000"/>
          </a:xfrm>
        </p:spPr>
        <p:txBody>
          <a:bodyPr/>
          <a:lstStyle>
            <a:lvl1pPr>
              <a:defRPr sz="1490"/>
            </a:lvl1pPr>
            <a:lvl2pPr>
              <a:defRPr sz="1490"/>
            </a:lvl2pPr>
            <a:lvl3pPr>
              <a:defRPr sz="1490"/>
            </a:lvl3pPr>
            <a:lvl4pPr>
              <a:defRPr sz="1490"/>
            </a:lvl4pPr>
            <a:lvl5pPr>
              <a:defRPr sz="1490"/>
            </a:lvl5pPr>
            <a:lvl6pPr>
              <a:defRPr sz="1783"/>
            </a:lvl6pPr>
            <a:lvl7pPr>
              <a:defRPr sz="1783"/>
            </a:lvl7pPr>
            <a:lvl8pPr>
              <a:defRPr sz="1783"/>
            </a:lvl8pPr>
            <a:lvl9pPr>
              <a:defRPr sz="178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3">
            <a:extLst>
              <a:ext uri="{FF2B5EF4-FFF2-40B4-BE49-F238E27FC236}">
                <a16:creationId xmlns:a16="http://schemas.microsoft.com/office/drawing/2014/main" id="{9B516AB9-F8AF-884B-97D5-839AB9A41E11}"/>
              </a:ext>
            </a:extLst>
          </p:cNvPr>
          <p:cNvSpPr>
            <a:spLocks noGrp="1"/>
          </p:cNvSpPr>
          <p:nvPr>
            <p:ph type="sldNum" sz="quarter" idx="12"/>
          </p:nvPr>
        </p:nvSpPr>
        <p:spPr>
          <a:xfrm>
            <a:off x="357666" y="6318000"/>
            <a:ext cx="357665" cy="262800"/>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pPr/>
              <a:t>‹#›</a:t>
            </a:fld>
            <a:endParaRPr lang="en-GB"/>
          </a:p>
        </p:txBody>
      </p:sp>
      <p:sp>
        <p:nvSpPr>
          <p:cNvPr id="5" name="Footer Placeholder 4">
            <a:extLst>
              <a:ext uri="{FF2B5EF4-FFF2-40B4-BE49-F238E27FC236}">
                <a16:creationId xmlns:a16="http://schemas.microsoft.com/office/drawing/2014/main" id="{08DA3B8D-AD23-5342-9E5E-AFCB705A307E}"/>
              </a:ext>
            </a:extLst>
          </p:cNvPr>
          <p:cNvSpPr>
            <a:spLocks noGrp="1"/>
          </p:cNvSpPr>
          <p:nvPr>
            <p:ph type="ftr" sz="quarter" idx="13"/>
          </p:nvPr>
        </p:nvSpPr>
        <p:spPr/>
        <p:txBody>
          <a:bodyPr/>
          <a:lstStyle/>
          <a:p>
            <a:r>
              <a:rPr lang="en-GB" dirty="0"/>
              <a:t>Security classification. Published version. Owner's name.</a:t>
            </a:r>
          </a:p>
        </p:txBody>
      </p:sp>
      <p:sp>
        <p:nvSpPr>
          <p:cNvPr id="6" name="Date Placeholder 5">
            <a:extLst>
              <a:ext uri="{FF2B5EF4-FFF2-40B4-BE49-F238E27FC236}">
                <a16:creationId xmlns:a16="http://schemas.microsoft.com/office/drawing/2014/main" id="{330F82C1-D339-8F45-AEBE-0364CBA5818A}"/>
              </a:ext>
            </a:extLst>
          </p:cNvPr>
          <p:cNvSpPr>
            <a:spLocks noGrp="1"/>
          </p:cNvSpPr>
          <p:nvPr>
            <p:ph type="dt" sz="half" idx="14"/>
          </p:nvPr>
        </p:nvSpPr>
        <p:spPr/>
        <p:txBody>
          <a:bodyPr/>
          <a:lstStyle/>
          <a:p>
            <a:fld id="{DA79F45F-DB97-5D4D-B518-CF0144150AD9}" type="datetime8">
              <a:rPr lang="en-GB" smtClean="0"/>
              <a:t>17/11/2020 09:53</a:t>
            </a:fld>
            <a:endParaRPr lang="en-GB"/>
          </a:p>
        </p:txBody>
      </p:sp>
    </p:spTree>
    <p:extLst>
      <p:ext uri="{BB962C8B-B14F-4D97-AF65-F5344CB8AC3E}">
        <p14:creationId xmlns:p14="http://schemas.microsoft.com/office/powerpoint/2010/main" val="1772135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a:xfrm>
            <a:off x="357665" y="828000"/>
            <a:ext cx="7569988" cy="792000"/>
          </a:xfrm>
        </p:spPr>
        <p:txBody>
          <a:bodyPr/>
          <a:lstStyle/>
          <a:p>
            <a:r>
              <a:rPr lang="en-US"/>
              <a:t>Click to edit Master title style</a:t>
            </a:r>
            <a:endParaRPr lang="en-GB" dirty="0"/>
          </a:p>
        </p:txBody>
      </p:sp>
      <p:sp>
        <p:nvSpPr>
          <p:cNvPr id="3" name="Content Placeholder 2"/>
          <p:cNvSpPr>
            <a:spLocks noGrp="1"/>
          </p:cNvSpPr>
          <p:nvPr>
            <p:ph sz="half" idx="1"/>
          </p:nvPr>
        </p:nvSpPr>
        <p:spPr>
          <a:xfrm>
            <a:off x="357666" y="2012950"/>
            <a:ext cx="3694683" cy="3600000"/>
          </a:xfrm>
        </p:spPr>
        <p:txBody>
          <a:bodyPr/>
          <a:lstStyle>
            <a:lvl1pPr>
              <a:defRPr sz="1490"/>
            </a:lvl1pPr>
            <a:lvl2pPr>
              <a:defRPr sz="1490"/>
            </a:lvl2pPr>
            <a:lvl3pPr>
              <a:defRPr sz="1490"/>
            </a:lvl3pPr>
            <a:lvl4pPr>
              <a:defRPr sz="1490"/>
            </a:lvl4pPr>
            <a:lvl5pPr>
              <a:defRPr sz="1490"/>
            </a:lvl5pPr>
            <a:lvl6pPr>
              <a:defRPr sz="1783"/>
            </a:lvl6pPr>
            <a:lvl7pPr>
              <a:defRPr sz="1783"/>
            </a:lvl7pPr>
            <a:lvl8pPr>
              <a:defRPr sz="1783"/>
            </a:lvl8pPr>
            <a:lvl9pPr>
              <a:defRPr sz="178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232970" y="2012950"/>
            <a:ext cx="3694683" cy="3600000"/>
          </a:xfrm>
        </p:spPr>
        <p:txBody>
          <a:bodyPr/>
          <a:lstStyle>
            <a:lvl1pPr>
              <a:defRPr sz="1490"/>
            </a:lvl1pPr>
            <a:lvl2pPr>
              <a:defRPr sz="1490"/>
            </a:lvl2pPr>
            <a:lvl3pPr>
              <a:defRPr sz="1490"/>
            </a:lvl3pPr>
            <a:lvl4pPr>
              <a:defRPr sz="1490"/>
            </a:lvl4pPr>
            <a:lvl5pPr>
              <a:defRPr sz="1490"/>
            </a:lvl5pPr>
            <a:lvl6pPr>
              <a:defRPr sz="1783"/>
            </a:lvl6pPr>
            <a:lvl7pPr>
              <a:defRPr sz="1783"/>
            </a:lvl7pPr>
            <a:lvl8pPr>
              <a:defRPr sz="1783"/>
            </a:lvl8pPr>
            <a:lvl9pPr>
              <a:defRPr sz="178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8"/>
          <p:cNvSpPr>
            <a:spLocks noGrp="1"/>
          </p:cNvSpPr>
          <p:nvPr>
            <p:ph sz="quarter" idx="13"/>
          </p:nvPr>
        </p:nvSpPr>
        <p:spPr>
          <a:xfrm>
            <a:off x="8108274" y="2012950"/>
            <a:ext cx="3694683" cy="360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Slide Number Placeholder 3">
            <a:extLst>
              <a:ext uri="{FF2B5EF4-FFF2-40B4-BE49-F238E27FC236}">
                <a16:creationId xmlns:a16="http://schemas.microsoft.com/office/drawing/2014/main" id="{B47A9EFD-9046-B74C-8221-44A8B4B5D924}"/>
              </a:ext>
            </a:extLst>
          </p:cNvPr>
          <p:cNvSpPr>
            <a:spLocks noGrp="1"/>
          </p:cNvSpPr>
          <p:nvPr>
            <p:ph type="sldNum" sz="quarter" idx="12"/>
          </p:nvPr>
        </p:nvSpPr>
        <p:spPr>
          <a:xfrm>
            <a:off x="357666" y="6318000"/>
            <a:ext cx="357665" cy="262800"/>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pPr/>
              <a:t>‹#›</a:t>
            </a:fld>
            <a:endParaRPr lang="en-GB"/>
          </a:p>
        </p:txBody>
      </p:sp>
      <p:sp>
        <p:nvSpPr>
          <p:cNvPr id="5" name="Footer Placeholder 4">
            <a:extLst>
              <a:ext uri="{FF2B5EF4-FFF2-40B4-BE49-F238E27FC236}">
                <a16:creationId xmlns:a16="http://schemas.microsoft.com/office/drawing/2014/main" id="{05CC85C5-98C9-F340-AACC-99F93146B92E}"/>
              </a:ext>
            </a:extLst>
          </p:cNvPr>
          <p:cNvSpPr>
            <a:spLocks noGrp="1"/>
          </p:cNvSpPr>
          <p:nvPr>
            <p:ph type="ftr" sz="quarter" idx="14"/>
          </p:nvPr>
        </p:nvSpPr>
        <p:spPr/>
        <p:txBody>
          <a:bodyPr/>
          <a:lstStyle/>
          <a:p>
            <a:r>
              <a:rPr lang="en-GB" dirty="0"/>
              <a:t>Security classification. Published version. Owner's name.</a:t>
            </a:r>
          </a:p>
        </p:txBody>
      </p:sp>
      <p:sp>
        <p:nvSpPr>
          <p:cNvPr id="6" name="Date Placeholder 5">
            <a:extLst>
              <a:ext uri="{FF2B5EF4-FFF2-40B4-BE49-F238E27FC236}">
                <a16:creationId xmlns:a16="http://schemas.microsoft.com/office/drawing/2014/main" id="{A98972BA-FC02-3C40-942B-024089F90D7C}"/>
              </a:ext>
            </a:extLst>
          </p:cNvPr>
          <p:cNvSpPr>
            <a:spLocks noGrp="1"/>
          </p:cNvSpPr>
          <p:nvPr>
            <p:ph type="dt" sz="half" idx="15"/>
          </p:nvPr>
        </p:nvSpPr>
        <p:spPr/>
        <p:txBody>
          <a:bodyPr/>
          <a:lstStyle/>
          <a:p>
            <a:fld id="{D8D417C0-B5BD-7241-BD9C-349CCE3676AE}" type="datetime8">
              <a:rPr lang="en-GB" smtClean="0"/>
              <a:t>17/11/2020 09:53</a:t>
            </a:fld>
            <a:endParaRPr lang="en-GB"/>
          </a:p>
        </p:txBody>
      </p:sp>
    </p:spTree>
    <p:extLst>
      <p:ext uri="{BB962C8B-B14F-4D97-AF65-F5344CB8AC3E}">
        <p14:creationId xmlns:p14="http://schemas.microsoft.com/office/powerpoint/2010/main" val="2473933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nd 1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Picture Placeholder 6">
            <a:extLst>
              <a:ext uri="{FF2B5EF4-FFF2-40B4-BE49-F238E27FC236}">
                <a16:creationId xmlns:a16="http://schemas.microsoft.com/office/drawing/2014/main" id="{39B354AE-7652-4BAF-B8D5-6606531144EF}"/>
              </a:ext>
            </a:extLst>
          </p:cNvPr>
          <p:cNvSpPr>
            <a:spLocks noGrp="1"/>
          </p:cNvSpPr>
          <p:nvPr>
            <p:ph type="pic" sz="quarter" idx="13"/>
          </p:nvPr>
        </p:nvSpPr>
        <p:spPr>
          <a:xfrm>
            <a:off x="6080311" y="1"/>
            <a:ext cx="6080311" cy="6102581"/>
          </a:xfrm>
          <a:solidFill>
            <a:schemeClr val="bg1">
              <a:lumMod val="95000"/>
            </a:schemeClr>
          </a:solidFill>
        </p:spPr>
        <p:txBody>
          <a:bodyPr/>
          <a:lstStyle>
            <a:lvl1pPr>
              <a:defRPr b="0"/>
            </a:lvl1pPr>
          </a:lstStyle>
          <a:p>
            <a:r>
              <a:rPr lang="en-US"/>
              <a:t>Click icon to add picture</a:t>
            </a:r>
            <a:endParaRPr lang="en-GB" dirty="0"/>
          </a:p>
        </p:txBody>
      </p:sp>
      <p:sp>
        <p:nvSpPr>
          <p:cNvPr id="9" name="Slide Number Placeholder 3">
            <a:extLst>
              <a:ext uri="{FF2B5EF4-FFF2-40B4-BE49-F238E27FC236}">
                <a16:creationId xmlns:a16="http://schemas.microsoft.com/office/drawing/2014/main" id="{16410C1F-718E-484A-AF17-8FAC48E81AD8}"/>
              </a:ext>
            </a:extLst>
          </p:cNvPr>
          <p:cNvSpPr>
            <a:spLocks noGrp="1"/>
          </p:cNvSpPr>
          <p:nvPr>
            <p:ph type="sldNum" sz="quarter" idx="12"/>
          </p:nvPr>
        </p:nvSpPr>
        <p:spPr>
          <a:xfrm>
            <a:off x="357666" y="6318000"/>
            <a:ext cx="357665" cy="262800"/>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pPr/>
              <a:t>‹#›</a:t>
            </a:fld>
            <a:endParaRPr lang="en-GB"/>
          </a:p>
        </p:txBody>
      </p:sp>
      <p:sp>
        <p:nvSpPr>
          <p:cNvPr id="4" name="Footer Placeholder 3">
            <a:extLst>
              <a:ext uri="{FF2B5EF4-FFF2-40B4-BE49-F238E27FC236}">
                <a16:creationId xmlns:a16="http://schemas.microsoft.com/office/drawing/2014/main" id="{1578F1F1-78F4-414E-A13C-D2CDC2F4931E}"/>
              </a:ext>
            </a:extLst>
          </p:cNvPr>
          <p:cNvSpPr>
            <a:spLocks noGrp="1"/>
          </p:cNvSpPr>
          <p:nvPr>
            <p:ph type="ftr" sz="quarter" idx="14"/>
          </p:nvPr>
        </p:nvSpPr>
        <p:spPr/>
        <p:txBody>
          <a:bodyPr/>
          <a:lstStyle/>
          <a:p>
            <a:r>
              <a:rPr lang="en-GB" dirty="0"/>
              <a:t>Security classification. Published version. Owner's name.</a:t>
            </a:r>
          </a:p>
        </p:txBody>
      </p:sp>
      <p:sp>
        <p:nvSpPr>
          <p:cNvPr id="5" name="Date Placeholder 4">
            <a:extLst>
              <a:ext uri="{FF2B5EF4-FFF2-40B4-BE49-F238E27FC236}">
                <a16:creationId xmlns:a16="http://schemas.microsoft.com/office/drawing/2014/main" id="{04497399-4D34-F141-8F35-1BB5851D4942}"/>
              </a:ext>
            </a:extLst>
          </p:cNvPr>
          <p:cNvSpPr>
            <a:spLocks noGrp="1"/>
          </p:cNvSpPr>
          <p:nvPr>
            <p:ph type="dt" sz="half" idx="15"/>
          </p:nvPr>
        </p:nvSpPr>
        <p:spPr/>
        <p:txBody>
          <a:bodyPr/>
          <a:lstStyle/>
          <a:p>
            <a:fld id="{0FA4342F-CAD5-9D45-ADBD-192DADC515DB}" type="datetime8">
              <a:rPr lang="en-GB" smtClean="0"/>
              <a:t>17/11/2020 09:53</a:t>
            </a:fld>
            <a:endParaRPr lang="en-GB"/>
          </a:p>
        </p:txBody>
      </p:sp>
    </p:spTree>
    <p:extLst>
      <p:ext uri="{BB962C8B-B14F-4D97-AF65-F5344CB8AC3E}">
        <p14:creationId xmlns:p14="http://schemas.microsoft.com/office/powerpoint/2010/main" val="16459807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 2 Landscape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7665" y="2016000"/>
            <a:ext cx="4649650" cy="3600000"/>
          </a:xfrm>
        </p:spPr>
        <p:txBody>
          <a:bodyPr/>
          <a:lstStyle>
            <a:lvl1pPr>
              <a:defRPr sz="1490"/>
            </a:lvl1pPr>
            <a:lvl2pPr>
              <a:defRPr sz="1490"/>
            </a:lvl2pPr>
            <a:lvl3pPr>
              <a:defRPr sz="1490"/>
            </a:lvl3pPr>
            <a:lvl4pPr>
              <a:defRPr sz="1490"/>
            </a:lvl4pPr>
            <a:lvl5pPr>
              <a:defRPr sz="1490"/>
            </a:lvl5pPr>
            <a:lvl6pPr>
              <a:defRPr sz="1783"/>
            </a:lvl6pPr>
            <a:lvl7pPr>
              <a:defRPr sz="1783"/>
            </a:lvl7pPr>
            <a:lvl8pPr>
              <a:defRPr sz="1783"/>
            </a:lvl8pPr>
            <a:lvl9pPr>
              <a:defRPr sz="178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3">
            <a:extLst>
              <a:ext uri="{FF2B5EF4-FFF2-40B4-BE49-F238E27FC236}">
                <a16:creationId xmlns:a16="http://schemas.microsoft.com/office/drawing/2014/main" id="{523F891C-6BAF-9541-941C-F1E20C3F9967}"/>
              </a:ext>
            </a:extLst>
          </p:cNvPr>
          <p:cNvSpPr>
            <a:spLocks noGrp="1"/>
          </p:cNvSpPr>
          <p:nvPr>
            <p:ph type="sldNum" sz="quarter" idx="12"/>
          </p:nvPr>
        </p:nvSpPr>
        <p:spPr>
          <a:xfrm>
            <a:off x="357666" y="6318000"/>
            <a:ext cx="357665" cy="262800"/>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pPr/>
              <a:t>‹#›</a:t>
            </a:fld>
            <a:endParaRPr lang="en-GB"/>
          </a:p>
        </p:txBody>
      </p:sp>
      <p:sp>
        <p:nvSpPr>
          <p:cNvPr id="4" name="Footer Placeholder 3">
            <a:extLst>
              <a:ext uri="{FF2B5EF4-FFF2-40B4-BE49-F238E27FC236}">
                <a16:creationId xmlns:a16="http://schemas.microsoft.com/office/drawing/2014/main" id="{D006DEFA-1BEF-6B46-A02F-39786BBDCDD0}"/>
              </a:ext>
            </a:extLst>
          </p:cNvPr>
          <p:cNvSpPr>
            <a:spLocks noGrp="1"/>
          </p:cNvSpPr>
          <p:nvPr>
            <p:ph type="ftr" sz="quarter" idx="15"/>
          </p:nvPr>
        </p:nvSpPr>
        <p:spPr/>
        <p:txBody>
          <a:bodyPr/>
          <a:lstStyle/>
          <a:p>
            <a:r>
              <a:rPr lang="en-GB" dirty="0"/>
              <a:t>Security classification. Published version. Owner's name.</a:t>
            </a:r>
          </a:p>
        </p:txBody>
      </p:sp>
      <p:sp>
        <p:nvSpPr>
          <p:cNvPr id="6" name="Date Placeholder 5">
            <a:extLst>
              <a:ext uri="{FF2B5EF4-FFF2-40B4-BE49-F238E27FC236}">
                <a16:creationId xmlns:a16="http://schemas.microsoft.com/office/drawing/2014/main" id="{E77F56FC-EBA8-344F-A922-4AA3E6B2B81A}"/>
              </a:ext>
            </a:extLst>
          </p:cNvPr>
          <p:cNvSpPr>
            <a:spLocks noGrp="1"/>
          </p:cNvSpPr>
          <p:nvPr>
            <p:ph type="dt" sz="half" idx="16"/>
          </p:nvPr>
        </p:nvSpPr>
        <p:spPr/>
        <p:txBody>
          <a:bodyPr/>
          <a:lstStyle/>
          <a:p>
            <a:fld id="{2429A84A-6A61-8148-A97E-E0A771C9A1A3}" type="datetime8">
              <a:rPr lang="en-GB" smtClean="0"/>
              <a:t>17/11/2020 09:53</a:t>
            </a:fld>
            <a:endParaRPr lang="en-GB"/>
          </a:p>
        </p:txBody>
      </p:sp>
      <p:sp>
        <p:nvSpPr>
          <p:cNvPr id="11" name="Picture Placeholder 4">
            <a:extLst>
              <a:ext uri="{FF2B5EF4-FFF2-40B4-BE49-F238E27FC236}">
                <a16:creationId xmlns:a16="http://schemas.microsoft.com/office/drawing/2014/main" id="{07964F80-E2FC-6247-AF5F-317852CC82B2}"/>
              </a:ext>
            </a:extLst>
          </p:cNvPr>
          <p:cNvSpPr>
            <a:spLocks noGrp="1"/>
          </p:cNvSpPr>
          <p:nvPr>
            <p:ph type="pic" sz="quarter" idx="13"/>
          </p:nvPr>
        </p:nvSpPr>
        <p:spPr>
          <a:xfrm>
            <a:off x="6080124" y="2015999"/>
            <a:ext cx="3040156" cy="2052342"/>
          </a:xfrm>
          <a:solidFill>
            <a:schemeClr val="bg1">
              <a:lumMod val="95000"/>
            </a:schemeClr>
          </a:solidFill>
        </p:spPr>
        <p:txBody>
          <a:bodyPr/>
          <a:lstStyle>
            <a:lvl1pPr>
              <a:defRPr b="0"/>
            </a:lvl1pPr>
          </a:lstStyle>
          <a:p>
            <a:r>
              <a:rPr lang="en-US"/>
              <a:t>Click icon to add picture</a:t>
            </a:r>
            <a:endParaRPr lang="en-GB"/>
          </a:p>
        </p:txBody>
      </p:sp>
      <p:sp>
        <p:nvSpPr>
          <p:cNvPr id="12" name="Picture Placeholder 4">
            <a:extLst>
              <a:ext uri="{FF2B5EF4-FFF2-40B4-BE49-F238E27FC236}">
                <a16:creationId xmlns:a16="http://schemas.microsoft.com/office/drawing/2014/main" id="{C205DF93-8587-5340-B9D7-7603C30D36E9}"/>
              </a:ext>
            </a:extLst>
          </p:cNvPr>
          <p:cNvSpPr>
            <a:spLocks noGrp="1"/>
          </p:cNvSpPr>
          <p:nvPr>
            <p:ph type="pic" sz="quarter" idx="14"/>
          </p:nvPr>
        </p:nvSpPr>
        <p:spPr>
          <a:xfrm>
            <a:off x="9120280" y="2015999"/>
            <a:ext cx="3040156" cy="2052342"/>
          </a:xfrm>
          <a:solidFill>
            <a:schemeClr val="bg1">
              <a:lumMod val="85000"/>
            </a:schemeClr>
          </a:solidFill>
        </p:spPr>
        <p:txBody>
          <a:bodyPr/>
          <a:lstStyle>
            <a:lvl1pPr>
              <a:defRPr b="0"/>
            </a:lvl1pPr>
          </a:lstStyle>
          <a:p>
            <a:r>
              <a:rPr lang="en-US"/>
              <a:t>Click icon to add picture</a:t>
            </a:r>
            <a:endParaRPr lang="en-GB"/>
          </a:p>
        </p:txBody>
      </p:sp>
    </p:spTree>
    <p:extLst>
      <p:ext uri="{BB962C8B-B14F-4D97-AF65-F5344CB8AC3E}">
        <p14:creationId xmlns:p14="http://schemas.microsoft.com/office/powerpoint/2010/main" val="12498254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 2 Portrait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7665" y="2016000"/>
            <a:ext cx="4649650" cy="3600000"/>
          </a:xfrm>
        </p:spPr>
        <p:txBody>
          <a:bodyPr/>
          <a:lstStyle>
            <a:lvl1pPr>
              <a:defRPr sz="1490"/>
            </a:lvl1pPr>
            <a:lvl2pPr>
              <a:defRPr sz="1490"/>
            </a:lvl2pPr>
            <a:lvl3pPr>
              <a:defRPr sz="1490"/>
            </a:lvl3pPr>
            <a:lvl4pPr>
              <a:defRPr sz="1490"/>
            </a:lvl4pPr>
            <a:lvl5pPr>
              <a:defRPr sz="1490"/>
            </a:lvl5pPr>
            <a:lvl6pPr>
              <a:defRPr sz="1783"/>
            </a:lvl6pPr>
            <a:lvl7pPr>
              <a:defRPr sz="1783"/>
            </a:lvl7pPr>
            <a:lvl8pPr>
              <a:defRPr sz="1783"/>
            </a:lvl8pPr>
            <a:lvl9pPr>
              <a:defRPr sz="178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Picture Placeholder 4">
            <a:extLst>
              <a:ext uri="{FF2B5EF4-FFF2-40B4-BE49-F238E27FC236}">
                <a16:creationId xmlns:a16="http://schemas.microsoft.com/office/drawing/2014/main" id="{D035A9AE-09A5-490F-8FA9-56997A9CD86C}"/>
              </a:ext>
            </a:extLst>
          </p:cNvPr>
          <p:cNvSpPr>
            <a:spLocks noGrp="1"/>
          </p:cNvSpPr>
          <p:nvPr>
            <p:ph type="pic" sz="quarter" idx="13"/>
          </p:nvPr>
        </p:nvSpPr>
        <p:spPr>
          <a:xfrm>
            <a:off x="6080311" y="2015999"/>
            <a:ext cx="3040156" cy="4086582"/>
          </a:xfrm>
          <a:solidFill>
            <a:schemeClr val="bg1">
              <a:lumMod val="95000"/>
            </a:schemeClr>
          </a:solidFill>
        </p:spPr>
        <p:txBody>
          <a:bodyPr/>
          <a:lstStyle>
            <a:lvl1pPr>
              <a:defRPr b="0"/>
            </a:lvl1pPr>
          </a:lstStyle>
          <a:p>
            <a:r>
              <a:rPr lang="en-US"/>
              <a:t>Click icon to add picture</a:t>
            </a:r>
            <a:endParaRPr lang="en-GB"/>
          </a:p>
        </p:txBody>
      </p:sp>
      <p:sp>
        <p:nvSpPr>
          <p:cNvPr id="10" name="Picture Placeholder 4">
            <a:extLst>
              <a:ext uri="{FF2B5EF4-FFF2-40B4-BE49-F238E27FC236}">
                <a16:creationId xmlns:a16="http://schemas.microsoft.com/office/drawing/2014/main" id="{8756929E-2779-4685-B9F6-29B8DD163C6B}"/>
              </a:ext>
            </a:extLst>
          </p:cNvPr>
          <p:cNvSpPr>
            <a:spLocks noGrp="1"/>
          </p:cNvSpPr>
          <p:nvPr>
            <p:ph type="pic" sz="quarter" idx="14"/>
          </p:nvPr>
        </p:nvSpPr>
        <p:spPr>
          <a:xfrm>
            <a:off x="9120467" y="2015999"/>
            <a:ext cx="3040156" cy="4086582"/>
          </a:xfrm>
          <a:solidFill>
            <a:schemeClr val="bg1">
              <a:lumMod val="85000"/>
            </a:schemeClr>
          </a:solidFill>
        </p:spPr>
        <p:txBody>
          <a:bodyPr/>
          <a:lstStyle>
            <a:lvl1pPr>
              <a:defRPr b="0"/>
            </a:lvl1pPr>
          </a:lstStyle>
          <a:p>
            <a:r>
              <a:rPr lang="en-US"/>
              <a:t>Click icon to add picture</a:t>
            </a:r>
            <a:endParaRPr lang="en-GB"/>
          </a:p>
        </p:txBody>
      </p:sp>
      <p:sp>
        <p:nvSpPr>
          <p:cNvPr id="9" name="Slide Number Placeholder 3">
            <a:extLst>
              <a:ext uri="{FF2B5EF4-FFF2-40B4-BE49-F238E27FC236}">
                <a16:creationId xmlns:a16="http://schemas.microsoft.com/office/drawing/2014/main" id="{8FF3DD65-4A0B-D240-9541-3D719238697C}"/>
              </a:ext>
            </a:extLst>
          </p:cNvPr>
          <p:cNvSpPr>
            <a:spLocks noGrp="1"/>
          </p:cNvSpPr>
          <p:nvPr>
            <p:ph type="sldNum" sz="quarter" idx="12"/>
          </p:nvPr>
        </p:nvSpPr>
        <p:spPr>
          <a:xfrm>
            <a:off x="357666" y="6318000"/>
            <a:ext cx="357665" cy="262800"/>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pPr/>
              <a:t>‹#›</a:t>
            </a:fld>
            <a:endParaRPr lang="en-GB"/>
          </a:p>
        </p:txBody>
      </p:sp>
      <p:sp>
        <p:nvSpPr>
          <p:cNvPr id="4" name="Footer Placeholder 3">
            <a:extLst>
              <a:ext uri="{FF2B5EF4-FFF2-40B4-BE49-F238E27FC236}">
                <a16:creationId xmlns:a16="http://schemas.microsoft.com/office/drawing/2014/main" id="{39C0F6CB-95C2-9242-9007-9A88BB8A93EA}"/>
              </a:ext>
            </a:extLst>
          </p:cNvPr>
          <p:cNvSpPr>
            <a:spLocks noGrp="1"/>
          </p:cNvSpPr>
          <p:nvPr>
            <p:ph type="ftr" sz="quarter" idx="15"/>
          </p:nvPr>
        </p:nvSpPr>
        <p:spPr/>
        <p:txBody>
          <a:bodyPr/>
          <a:lstStyle/>
          <a:p>
            <a:r>
              <a:rPr lang="en-GB" dirty="0"/>
              <a:t>Security classification. Published version. Owner's name.</a:t>
            </a:r>
          </a:p>
        </p:txBody>
      </p:sp>
      <p:sp>
        <p:nvSpPr>
          <p:cNvPr id="6" name="Date Placeholder 5">
            <a:extLst>
              <a:ext uri="{FF2B5EF4-FFF2-40B4-BE49-F238E27FC236}">
                <a16:creationId xmlns:a16="http://schemas.microsoft.com/office/drawing/2014/main" id="{DD1B82C9-5C57-034B-B299-9689009DC83E}"/>
              </a:ext>
            </a:extLst>
          </p:cNvPr>
          <p:cNvSpPr>
            <a:spLocks noGrp="1"/>
          </p:cNvSpPr>
          <p:nvPr>
            <p:ph type="dt" sz="half" idx="16"/>
          </p:nvPr>
        </p:nvSpPr>
        <p:spPr/>
        <p:txBody>
          <a:bodyPr/>
          <a:lstStyle/>
          <a:p>
            <a:fld id="{AE75CCAC-19D0-3F48-87BC-1D380F474897}" type="datetime8">
              <a:rPr lang="en-GB" smtClean="0"/>
              <a:t>17/11/2020 09:53</a:t>
            </a:fld>
            <a:endParaRPr lang="en-GB"/>
          </a:p>
        </p:txBody>
      </p:sp>
    </p:spTree>
    <p:extLst>
      <p:ext uri="{BB962C8B-B14F-4D97-AF65-F5344CB8AC3E}">
        <p14:creationId xmlns:p14="http://schemas.microsoft.com/office/powerpoint/2010/main" val="1862941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 3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7665" y="2016000"/>
            <a:ext cx="4649650" cy="3600000"/>
          </a:xfrm>
        </p:spPr>
        <p:txBody>
          <a:bodyPr/>
          <a:lstStyle>
            <a:lvl1pPr>
              <a:defRPr sz="1490"/>
            </a:lvl1pPr>
            <a:lvl2pPr>
              <a:defRPr sz="1490"/>
            </a:lvl2pPr>
            <a:lvl3pPr>
              <a:defRPr sz="1490"/>
            </a:lvl3pPr>
            <a:lvl4pPr>
              <a:defRPr sz="1490"/>
            </a:lvl4pPr>
            <a:lvl5pPr>
              <a:defRPr sz="1490"/>
            </a:lvl5pPr>
            <a:lvl6pPr>
              <a:defRPr sz="1783"/>
            </a:lvl6pPr>
            <a:lvl7pPr>
              <a:defRPr sz="1783"/>
            </a:lvl7pPr>
            <a:lvl8pPr>
              <a:defRPr sz="1783"/>
            </a:lvl8pPr>
            <a:lvl9pPr>
              <a:defRPr sz="178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Picture Placeholder 4">
            <a:extLst>
              <a:ext uri="{FF2B5EF4-FFF2-40B4-BE49-F238E27FC236}">
                <a16:creationId xmlns:a16="http://schemas.microsoft.com/office/drawing/2014/main" id="{EF95CA88-6E93-41FD-95E1-3CBCD8250032}"/>
              </a:ext>
            </a:extLst>
          </p:cNvPr>
          <p:cNvSpPr>
            <a:spLocks noGrp="1"/>
          </p:cNvSpPr>
          <p:nvPr>
            <p:ph type="pic" sz="quarter" idx="13"/>
          </p:nvPr>
        </p:nvSpPr>
        <p:spPr>
          <a:xfrm>
            <a:off x="6080311" y="2015999"/>
            <a:ext cx="3040156" cy="4086280"/>
          </a:xfrm>
          <a:solidFill>
            <a:schemeClr val="bg1">
              <a:lumMod val="95000"/>
            </a:schemeClr>
          </a:solidFill>
        </p:spPr>
        <p:txBody>
          <a:bodyPr/>
          <a:lstStyle>
            <a:lvl1pPr>
              <a:defRPr b="0"/>
            </a:lvl1pPr>
          </a:lstStyle>
          <a:p>
            <a:r>
              <a:rPr lang="en-US"/>
              <a:t>Click icon to add picture</a:t>
            </a:r>
            <a:endParaRPr lang="en-GB"/>
          </a:p>
        </p:txBody>
      </p:sp>
      <p:sp>
        <p:nvSpPr>
          <p:cNvPr id="10" name="Picture Placeholder 4">
            <a:extLst>
              <a:ext uri="{FF2B5EF4-FFF2-40B4-BE49-F238E27FC236}">
                <a16:creationId xmlns:a16="http://schemas.microsoft.com/office/drawing/2014/main" id="{465383E4-9B0A-43BD-B164-89BFC7F626D7}"/>
              </a:ext>
            </a:extLst>
          </p:cNvPr>
          <p:cNvSpPr>
            <a:spLocks noGrp="1"/>
          </p:cNvSpPr>
          <p:nvPr>
            <p:ph type="pic" sz="quarter" idx="14"/>
          </p:nvPr>
        </p:nvSpPr>
        <p:spPr>
          <a:xfrm>
            <a:off x="9120467" y="2016000"/>
            <a:ext cx="3040156" cy="2052342"/>
          </a:xfrm>
          <a:solidFill>
            <a:schemeClr val="bg1">
              <a:lumMod val="85000"/>
            </a:schemeClr>
          </a:solidFill>
        </p:spPr>
        <p:txBody>
          <a:bodyPr/>
          <a:lstStyle>
            <a:lvl1pPr>
              <a:defRPr b="0"/>
            </a:lvl1pPr>
          </a:lstStyle>
          <a:p>
            <a:r>
              <a:rPr lang="en-US"/>
              <a:t>Click icon to add picture</a:t>
            </a:r>
            <a:endParaRPr lang="en-GB"/>
          </a:p>
        </p:txBody>
      </p:sp>
      <p:sp>
        <p:nvSpPr>
          <p:cNvPr id="11" name="Picture Placeholder 4">
            <a:extLst>
              <a:ext uri="{FF2B5EF4-FFF2-40B4-BE49-F238E27FC236}">
                <a16:creationId xmlns:a16="http://schemas.microsoft.com/office/drawing/2014/main" id="{04BD122D-3F9A-4C09-96ED-16A8A704A694}"/>
              </a:ext>
            </a:extLst>
          </p:cNvPr>
          <p:cNvSpPr>
            <a:spLocks noGrp="1"/>
          </p:cNvSpPr>
          <p:nvPr>
            <p:ph type="pic" sz="quarter" idx="15"/>
          </p:nvPr>
        </p:nvSpPr>
        <p:spPr>
          <a:xfrm>
            <a:off x="9120467" y="4068342"/>
            <a:ext cx="3040156" cy="2033938"/>
          </a:xfrm>
          <a:solidFill>
            <a:schemeClr val="bg1">
              <a:lumMod val="75000"/>
            </a:schemeClr>
          </a:solidFill>
        </p:spPr>
        <p:txBody>
          <a:bodyPr/>
          <a:lstStyle>
            <a:lvl1pPr>
              <a:defRPr b="0"/>
            </a:lvl1pPr>
          </a:lstStyle>
          <a:p>
            <a:r>
              <a:rPr lang="en-US"/>
              <a:t>Click icon to add picture</a:t>
            </a:r>
            <a:endParaRPr lang="en-GB"/>
          </a:p>
        </p:txBody>
      </p:sp>
      <p:sp>
        <p:nvSpPr>
          <p:cNvPr id="13" name="Slide Number Placeholder 3">
            <a:extLst>
              <a:ext uri="{FF2B5EF4-FFF2-40B4-BE49-F238E27FC236}">
                <a16:creationId xmlns:a16="http://schemas.microsoft.com/office/drawing/2014/main" id="{7113D4FE-C9FD-D440-9DF5-E485B502DA33}"/>
              </a:ext>
            </a:extLst>
          </p:cNvPr>
          <p:cNvSpPr>
            <a:spLocks noGrp="1"/>
          </p:cNvSpPr>
          <p:nvPr>
            <p:ph type="sldNum" sz="quarter" idx="12"/>
          </p:nvPr>
        </p:nvSpPr>
        <p:spPr>
          <a:xfrm>
            <a:off x="357666" y="6318000"/>
            <a:ext cx="357665" cy="262800"/>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pPr/>
              <a:t>‹#›</a:t>
            </a:fld>
            <a:endParaRPr lang="en-GB"/>
          </a:p>
        </p:txBody>
      </p:sp>
      <p:sp>
        <p:nvSpPr>
          <p:cNvPr id="6" name="Footer Placeholder 5">
            <a:extLst>
              <a:ext uri="{FF2B5EF4-FFF2-40B4-BE49-F238E27FC236}">
                <a16:creationId xmlns:a16="http://schemas.microsoft.com/office/drawing/2014/main" id="{38375438-2D15-5247-8901-EF46DA883F83}"/>
              </a:ext>
            </a:extLst>
          </p:cNvPr>
          <p:cNvSpPr>
            <a:spLocks noGrp="1"/>
          </p:cNvSpPr>
          <p:nvPr>
            <p:ph type="ftr" sz="quarter" idx="16"/>
          </p:nvPr>
        </p:nvSpPr>
        <p:spPr/>
        <p:txBody>
          <a:bodyPr/>
          <a:lstStyle/>
          <a:p>
            <a:r>
              <a:rPr lang="en-GB" dirty="0"/>
              <a:t>Security classification. Published version. Owner's name.</a:t>
            </a:r>
          </a:p>
        </p:txBody>
      </p:sp>
      <p:sp>
        <p:nvSpPr>
          <p:cNvPr id="7" name="Date Placeholder 6">
            <a:extLst>
              <a:ext uri="{FF2B5EF4-FFF2-40B4-BE49-F238E27FC236}">
                <a16:creationId xmlns:a16="http://schemas.microsoft.com/office/drawing/2014/main" id="{AF5C635E-0635-9249-8016-5F5139D14B1D}"/>
              </a:ext>
            </a:extLst>
          </p:cNvPr>
          <p:cNvSpPr>
            <a:spLocks noGrp="1"/>
          </p:cNvSpPr>
          <p:nvPr>
            <p:ph type="dt" sz="half" idx="17"/>
          </p:nvPr>
        </p:nvSpPr>
        <p:spPr/>
        <p:txBody>
          <a:bodyPr/>
          <a:lstStyle/>
          <a:p>
            <a:fld id="{6000980E-9E68-CC45-87B7-3ADE4ED86C1B}" type="datetime8">
              <a:rPr lang="en-GB" smtClean="0"/>
              <a:t>17/11/2020 09:53</a:t>
            </a:fld>
            <a:endParaRPr lang="en-GB"/>
          </a:p>
        </p:txBody>
      </p:sp>
    </p:spTree>
    <p:extLst>
      <p:ext uri="{BB962C8B-B14F-4D97-AF65-F5344CB8AC3E}">
        <p14:creationId xmlns:p14="http://schemas.microsoft.com/office/powerpoint/2010/main" val="3455967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 4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6448" y="2016000"/>
            <a:ext cx="4649650" cy="3600000"/>
          </a:xfrm>
        </p:spPr>
        <p:txBody>
          <a:bodyPr/>
          <a:lstStyle>
            <a:lvl1pPr>
              <a:defRPr sz="1490"/>
            </a:lvl1pPr>
            <a:lvl2pPr>
              <a:defRPr sz="1490"/>
            </a:lvl2pPr>
            <a:lvl3pPr>
              <a:defRPr sz="1490"/>
            </a:lvl3pPr>
            <a:lvl4pPr>
              <a:defRPr sz="1490"/>
            </a:lvl4pPr>
            <a:lvl5pPr>
              <a:defRPr sz="1490"/>
            </a:lvl5pPr>
            <a:lvl6pPr>
              <a:defRPr sz="1783"/>
            </a:lvl6pPr>
            <a:lvl7pPr>
              <a:defRPr sz="1783"/>
            </a:lvl7pPr>
            <a:lvl8pPr>
              <a:defRPr sz="1783"/>
            </a:lvl8pPr>
            <a:lvl9pPr>
              <a:defRPr sz="178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Picture Placeholder 4">
            <a:extLst>
              <a:ext uri="{FF2B5EF4-FFF2-40B4-BE49-F238E27FC236}">
                <a16:creationId xmlns:a16="http://schemas.microsoft.com/office/drawing/2014/main" id="{C19ADD48-2F68-4A7D-B3D5-09506162F0FB}"/>
              </a:ext>
            </a:extLst>
          </p:cNvPr>
          <p:cNvSpPr>
            <a:spLocks noGrp="1"/>
          </p:cNvSpPr>
          <p:nvPr>
            <p:ph type="pic" sz="quarter" idx="13"/>
          </p:nvPr>
        </p:nvSpPr>
        <p:spPr>
          <a:xfrm>
            <a:off x="6080124" y="2015999"/>
            <a:ext cx="3040156" cy="2052342"/>
          </a:xfrm>
          <a:solidFill>
            <a:schemeClr val="bg1">
              <a:lumMod val="95000"/>
            </a:schemeClr>
          </a:solidFill>
        </p:spPr>
        <p:txBody>
          <a:bodyPr/>
          <a:lstStyle>
            <a:lvl1pPr>
              <a:defRPr b="0"/>
            </a:lvl1pPr>
          </a:lstStyle>
          <a:p>
            <a:r>
              <a:rPr lang="en-US"/>
              <a:t>Click icon to add picture</a:t>
            </a:r>
            <a:endParaRPr lang="en-GB"/>
          </a:p>
        </p:txBody>
      </p:sp>
      <p:sp>
        <p:nvSpPr>
          <p:cNvPr id="11" name="Picture Placeholder 4">
            <a:extLst>
              <a:ext uri="{FF2B5EF4-FFF2-40B4-BE49-F238E27FC236}">
                <a16:creationId xmlns:a16="http://schemas.microsoft.com/office/drawing/2014/main" id="{82FDE75D-1A2E-4FEF-A937-A4B0B83683A6}"/>
              </a:ext>
            </a:extLst>
          </p:cNvPr>
          <p:cNvSpPr>
            <a:spLocks noGrp="1"/>
          </p:cNvSpPr>
          <p:nvPr>
            <p:ph type="pic" sz="quarter" idx="14"/>
          </p:nvPr>
        </p:nvSpPr>
        <p:spPr>
          <a:xfrm>
            <a:off x="9120280" y="2015999"/>
            <a:ext cx="3040156" cy="2052342"/>
          </a:xfrm>
          <a:solidFill>
            <a:schemeClr val="bg1">
              <a:lumMod val="85000"/>
            </a:schemeClr>
          </a:solidFill>
        </p:spPr>
        <p:txBody>
          <a:bodyPr/>
          <a:lstStyle>
            <a:lvl1pPr>
              <a:defRPr b="0"/>
            </a:lvl1pPr>
          </a:lstStyle>
          <a:p>
            <a:r>
              <a:rPr lang="en-US"/>
              <a:t>Click icon to add picture</a:t>
            </a:r>
            <a:endParaRPr lang="en-GB"/>
          </a:p>
        </p:txBody>
      </p:sp>
      <p:sp>
        <p:nvSpPr>
          <p:cNvPr id="12" name="Picture Placeholder 4">
            <a:extLst>
              <a:ext uri="{FF2B5EF4-FFF2-40B4-BE49-F238E27FC236}">
                <a16:creationId xmlns:a16="http://schemas.microsoft.com/office/drawing/2014/main" id="{0165A44F-D4D9-4418-BCC7-5D6794ADD66B}"/>
              </a:ext>
            </a:extLst>
          </p:cNvPr>
          <p:cNvSpPr>
            <a:spLocks noGrp="1"/>
          </p:cNvSpPr>
          <p:nvPr>
            <p:ph type="pic" sz="quarter" idx="15"/>
          </p:nvPr>
        </p:nvSpPr>
        <p:spPr>
          <a:xfrm>
            <a:off x="6080124" y="4068341"/>
            <a:ext cx="3040156" cy="2034240"/>
          </a:xfrm>
          <a:solidFill>
            <a:schemeClr val="bg1">
              <a:lumMod val="85000"/>
            </a:schemeClr>
          </a:solidFill>
        </p:spPr>
        <p:txBody>
          <a:bodyPr/>
          <a:lstStyle>
            <a:lvl1pPr>
              <a:defRPr b="0"/>
            </a:lvl1pPr>
          </a:lstStyle>
          <a:p>
            <a:r>
              <a:rPr lang="en-US"/>
              <a:t>Click icon to add picture</a:t>
            </a:r>
            <a:endParaRPr lang="en-GB" dirty="0"/>
          </a:p>
        </p:txBody>
      </p:sp>
      <p:sp>
        <p:nvSpPr>
          <p:cNvPr id="17" name="Picture Placeholder 4">
            <a:extLst>
              <a:ext uri="{FF2B5EF4-FFF2-40B4-BE49-F238E27FC236}">
                <a16:creationId xmlns:a16="http://schemas.microsoft.com/office/drawing/2014/main" id="{24E8C0B8-E7AD-48AC-9F2D-D3FAE258D425}"/>
              </a:ext>
            </a:extLst>
          </p:cNvPr>
          <p:cNvSpPr>
            <a:spLocks noGrp="1"/>
          </p:cNvSpPr>
          <p:nvPr>
            <p:ph type="pic" sz="quarter" idx="16"/>
          </p:nvPr>
        </p:nvSpPr>
        <p:spPr>
          <a:xfrm>
            <a:off x="9120280" y="4068341"/>
            <a:ext cx="3040156" cy="2034240"/>
          </a:xfrm>
          <a:solidFill>
            <a:schemeClr val="bg1">
              <a:lumMod val="95000"/>
            </a:schemeClr>
          </a:solidFill>
        </p:spPr>
        <p:txBody>
          <a:bodyPr/>
          <a:lstStyle>
            <a:lvl1pPr>
              <a:defRPr b="0"/>
            </a:lvl1pPr>
          </a:lstStyle>
          <a:p>
            <a:r>
              <a:rPr lang="en-US"/>
              <a:t>Click icon to add picture</a:t>
            </a:r>
            <a:endParaRPr lang="en-GB"/>
          </a:p>
        </p:txBody>
      </p:sp>
      <p:sp>
        <p:nvSpPr>
          <p:cNvPr id="14" name="Slide Number Placeholder 3">
            <a:extLst>
              <a:ext uri="{FF2B5EF4-FFF2-40B4-BE49-F238E27FC236}">
                <a16:creationId xmlns:a16="http://schemas.microsoft.com/office/drawing/2014/main" id="{7911CBF6-61CF-AE45-9D1D-45F0D90515E5}"/>
              </a:ext>
            </a:extLst>
          </p:cNvPr>
          <p:cNvSpPr>
            <a:spLocks noGrp="1"/>
          </p:cNvSpPr>
          <p:nvPr>
            <p:ph type="sldNum" sz="quarter" idx="12"/>
          </p:nvPr>
        </p:nvSpPr>
        <p:spPr>
          <a:xfrm>
            <a:off x="357666" y="6318000"/>
            <a:ext cx="357665" cy="262800"/>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pPr/>
              <a:t>‹#›</a:t>
            </a:fld>
            <a:endParaRPr lang="en-GB"/>
          </a:p>
        </p:txBody>
      </p:sp>
      <p:sp>
        <p:nvSpPr>
          <p:cNvPr id="4" name="Footer Placeholder 3">
            <a:extLst>
              <a:ext uri="{FF2B5EF4-FFF2-40B4-BE49-F238E27FC236}">
                <a16:creationId xmlns:a16="http://schemas.microsoft.com/office/drawing/2014/main" id="{FDA07934-685E-4245-B833-56D2567B8EF2}"/>
              </a:ext>
            </a:extLst>
          </p:cNvPr>
          <p:cNvSpPr>
            <a:spLocks noGrp="1"/>
          </p:cNvSpPr>
          <p:nvPr>
            <p:ph type="ftr" sz="quarter" idx="17"/>
          </p:nvPr>
        </p:nvSpPr>
        <p:spPr/>
        <p:txBody>
          <a:bodyPr/>
          <a:lstStyle/>
          <a:p>
            <a:r>
              <a:rPr lang="en-GB" dirty="0"/>
              <a:t>Security classification. Published version. Owner's name.</a:t>
            </a:r>
          </a:p>
        </p:txBody>
      </p:sp>
      <p:sp>
        <p:nvSpPr>
          <p:cNvPr id="5" name="Date Placeholder 4">
            <a:extLst>
              <a:ext uri="{FF2B5EF4-FFF2-40B4-BE49-F238E27FC236}">
                <a16:creationId xmlns:a16="http://schemas.microsoft.com/office/drawing/2014/main" id="{EF69EA9E-370C-6F4C-B876-8FAF992E603C}"/>
              </a:ext>
            </a:extLst>
          </p:cNvPr>
          <p:cNvSpPr>
            <a:spLocks noGrp="1"/>
          </p:cNvSpPr>
          <p:nvPr>
            <p:ph type="dt" sz="half" idx="18"/>
          </p:nvPr>
        </p:nvSpPr>
        <p:spPr/>
        <p:txBody>
          <a:bodyPr/>
          <a:lstStyle/>
          <a:p>
            <a:fld id="{2708AC9B-99B8-9944-9B50-7FD1B236E8DA}" type="datetime8">
              <a:rPr lang="en-GB" smtClean="0"/>
              <a:t>17/11/2020 09:53</a:t>
            </a:fld>
            <a:endParaRPr lang="en-GB"/>
          </a:p>
        </p:txBody>
      </p:sp>
    </p:spTree>
    <p:extLst>
      <p:ext uri="{BB962C8B-B14F-4D97-AF65-F5344CB8AC3E}">
        <p14:creationId xmlns:p14="http://schemas.microsoft.com/office/powerpoint/2010/main" val="24734207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 6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6448" y="2016000"/>
            <a:ext cx="4649650" cy="3600000"/>
          </a:xfrm>
        </p:spPr>
        <p:txBody>
          <a:bodyPr/>
          <a:lstStyle>
            <a:lvl1pPr>
              <a:defRPr sz="1490"/>
            </a:lvl1pPr>
            <a:lvl2pPr>
              <a:defRPr sz="1490"/>
            </a:lvl2pPr>
            <a:lvl3pPr>
              <a:defRPr sz="1490"/>
            </a:lvl3pPr>
            <a:lvl4pPr>
              <a:defRPr sz="1490"/>
            </a:lvl4pPr>
            <a:lvl5pPr>
              <a:defRPr sz="1490"/>
            </a:lvl5pPr>
            <a:lvl6pPr>
              <a:defRPr sz="1783"/>
            </a:lvl6pPr>
            <a:lvl7pPr>
              <a:defRPr sz="1783"/>
            </a:lvl7pPr>
            <a:lvl8pPr>
              <a:defRPr sz="1783"/>
            </a:lvl8pPr>
            <a:lvl9pPr>
              <a:defRPr sz="178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Picture Placeholder 4">
            <a:extLst>
              <a:ext uri="{FF2B5EF4-FFF2-40B4-BE49-F238E27FC236}">
                <a16:creationId xmlns:a16="http://schemas.microsoft.com/office/drawing/2014/main" id="{46C904F7-0F2F-46DC-BA66-0D68CDFECEFE}"/>
              </a:ext>
            </a:extLst>
          </p:cNvPr>
          <p:cNvSpPr>
            <a:spLocks noGrp="1"/>
          </p:cNvSpPr>
          <p:nvPr>
            <p:ph type="pic" sz="quarter" idx="17"/>
          </p:nvPr>
        </p:nvSpPr>
        <p:spPr>
          <a:xfrm>
            <a:off x="6079939" y="0"/>
            <a:ext cx="3040156" cy="2016000"/>
          </a:xfrm>
          <a:solidFill>
            <a:schemeClr val="bg1">
              <a:lumMod val="85000"/>
            </a:schemeClr>
          </a:solidFill>
        </p:spPr>
        <p:txBody>
          <a:bodyPr/>
          <a:lstStyle>
            <a:lvl1pPr>
              <a:defRPr b="0"/>
            </a:lvl1pPr>
          </a:lstStyle>
          <a:p>
            <a:r>
              <a:rPr lang="en-US"/>
              <a:t>Click icon to add picture</a:t>
            </a:r>
            <a:endParaRPr lang="en-GB"/>
          </a:p>
        </p:txBody>
      </p:sp>
      <p:sp>
        <p:nvSpPr>
          <p:cNvPr id="14" name="Picture Placeholder 4">
            <a:extLst>
              <a:ext uri="{FF2B5EF4-FFF2-40B4-BE49-F238E27FC236}">
                <a16:creationId xmlns:a16="http://schemas.microsoft.com/office/drawing/2014/main" id="{1CA9665E-123B-4D3C-9EDE-EB2A0CF3CDED}"/>
              </a:ext>
            </a:extLst>
          </p:cNvPr>
          <p:cNvSpPr>
            <a:spLocks noGrp="1"/>
          </p:cNvSpPr>
          <p:nvPr>
            <p:ph type="pic" sz="quarter" idx="18"/>
          </p:nvPr>
        </p:nvSpPr>
        <p:spPr>
          <a:xfrm>
            <a:off x="9120094" y="0"/>
            <a:ext cx="3040156" cy="2016000"/>
          </a:xfrm>
          <a:solidFill>
            <a:schemeClr val="bg1">
              <a:lumMod val="95000"/>
            </a:schemeClr>
          </a:solidFill>
        </p:spPr>
        <p:txBody>
          <a:bodyPr/>
          <a:lstStyle>
            <a:lvl1pPr>
              <a:defRPr b="0"/>
            </a:lvl1pPr>
          </a:lstStyle>
          <a:p>
            <a:r>
              <a:rPr lang="en-US"/>
              <a:t>Click icon to add picture</a:t>
            </a:r>
            <a:endParaRPr lang="en-GB"/>
          </a:p>
        </p:txBody>
      </p:sp>
      <p:sp>
        <p:nvSpPr>
          <p:cNvPr id="16" name="Slide Number Placeholder 3">
            <a:extLst>
              <a:ext uri="{FF2B5EF4-FFF2-40B4-BE49-F238E27FC236}">
                <a16:creationId xmlns:a16="http://schemas.microsoft.com/office/drawing/2014/main" id="{4BAC3B3D-2C97-984F-BD8D-5650480CAB17}"/>
              </a:ext>
            </a:extLst>
          </p:cNvPr>
          <p:cNvSpPr>
            <a:spLocks noGrp="1"/>
          </p:cNvSpPr>
          <p:nvPr>
            <p:ph type="sldNum" sz="quarter" idx="12"/>
          </p:nvPr>
        </p:nvSpPr>
        <p:spPr>
          <a:xfrm>
            <a:off x="357666" y="6318000"/>
            <a:ext cx="357665" cy="262800"/>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pPr/>
              <a:t>‹#›</a:t>
            </a:fld>
            <a:endParaRPr lang="en-GB"/>
          </a:p>
        </p:txBody>
      </p:sp>
      <p:sp>
        <p:nvSpPr>
          <p:cNvPr id="4" name="Footer Placeholder 3">
            <a:extLst>
              <a:ext uri="{FF2B5EF4-FFF2-40B4-BE49-F238E27FC236}">
                <a16:creationId xmlns:a16="http://schemas.microsoft.com/office/drawing/2014/main" id="{5D3A536E-BB8E-494C-8E45-044DF9430B43}"/>
              </a:ext>
            </a:extLst>
          </p:cNvPr>
          <p:cNvSpPr>
            <a:spLocks noGrp="1"/>
          </p:cNvSpPr>
          <p:nvPr>
            <p:ph type="ftr" sz="quarter" idx="19"/>
          </p:nvPr>
        </p:nvSpPr>
        <p:spPr/>
        <p:txBody>
          <a:bodyPr/>
          <a:lstStyle/>
          <a:p>
            <a:r>
              <a:rPr lang="en-GB" dirty="0"/>
              <a:t>Security classification. Published version. Owner's name.</a:t>
            </a:r>
          </a:p>
        </p:txBody>
      </p:sp>
      <p:sp>
        <p:nvSpPr>
          <p:cNvPr id="5" name="Date Placeholder 4">
            <a:extLst>
              <a:ext uri="{FF2B5EF4-FFF2-40B4-BE49-F238E27FC236}">
                <a16:creationId xmlns:a16="http://schemas.microsoft.com/office/drawing/2014/main" id="{D2DFC9CA-EB31-3B4B-8FDB-D8DEBFF15ED6}"/>
              </a:ext>
            </a:extLst>
          </p:cNvPr>
          <p:cNvSpPr>
            <a:spLocks noGrp="1"/>
          </p:cNvSpPr>
          <p:nvPr>
            <p:ph type="dt" sz="half" idx="20"/>
          </p:nvPr>
        </p:nvSpPr>
        <p:spPr/>
        <p:txBody>
          <a:bodyPr/>
          <a:lstStyle/>
          <a:p>
            <a:fld id="{E9684784-F41D-5C47-AFBB-5C55C938AF8E}" type="datetime8">
              <a:rPr lang="en-GB" smtClean="0"/>
              <a:t>17/11/2020 09:53</a:t>
            </a:fld>
            <a:endParaRPr lang="en-GB"/>
          </a:p>
        </p:txBody>
      </p:sp>
      <p:sp>
        <p:nvSpPr>
          <p:cNvPr id="18" name="Picture Placeholder 4">
            <a:extLst>
              <a:ext uri="{FF2B5EF4-FFF2-40B4-BE49-F238E27FC236}">
                <a16:creationId xmlns:a16="http://schemas.microsoft.com/office/drawing/2014/main" id="{C379B7ED-0A6A-704C-931C-E88E0E2B8F04}"/>
              </a:ext>
            </a:extLst>
          </p:cNvPr>
          <p:cNvSpPr>
            <a:spLocks noGrp="1"/>
          </p:cNvSpPr>
          <p:nvPr>
            <p:ph type="pic" sz="quarter" idx="13"/>
          </p:nvPr>
        </p:nvSpPr>
        <p:spPr>
          <a:xfrm>
            <a:off x="6080124" y="2015999"/>
            <a:ext cx="3040156" cy="2052342"/>
          </a:xfrm>
          <a:solidFill>
            <a:schemeClr val="bg1">
              <a:lumMod val="95000"/>
            </a:schemeClr>
          </a:solidFill>
        </p:spPr>
        <p:txBody>
          <a:bodyPr/>
          <a:lstStyle>
            <a:lvl1pPr>
              <a:defRPr b="0"/>
            </a:lvl1pPr>
          </a:lstStyle>
          <a:p>
            <a:r>
              <a:rPr lang="en-US"/>
              <a:t>Click icon to add picture</a:t>
            </a:r>
            <a:endParaRPr lang="en-GB"/>
          </a:p>
        </p:txBody>
      </p:sp>
      <p:sp>
        <p:nvSpPr>
          <p:cNvPr id="19" name="Picture Placeholder 4">
            <a:extLst>
              <a:ext uri="{FF2B5EF4-FFF2-40B4-BE49-F238E27FC236}">
                <a16:creationId xmlns:a16="http://schemas.microsoft.com/office/drawing/2014/main" id="{7E87C964-DC43-8145-9F43-8D1173C02199}"/>
              </a:ext>
            </a:extLst>
          </p:cNvPr>
          <p:cNvSpPr>
            <a:spLocks noGrp="1"/>
          </p:cNvSpPr>
          <p:nvPr>
            <p:ph type="pic" sz="quarter" idx="14"/>
          </p:nvPr>
        </p:nvSpPr>
        <p:spPr>
          <a:xfrm>
            <a:off x="9120280" y="2015999"/>
            <a:ext cx="3040156" cy="2052342"/>
          </a:xfrm>
          <a:solidFill>
            <a:schemeClr val="bg1">
              <a:lumMod val="85000"/>
            </a:schemeClr>
          </a:solidFill>
        </p:spPr>
        <p:txBody>
          <a:bodyPr/>
          <a:lstStyle>
            <a:lvl1pPr>
              <a:defRPr b="0"/>
            </a:lvl1pPr>
          </a:lstStyle>
          <a:p>
            <a:r>
              <a:rPr lang="en-US"/>
              <a:t>Click icon to add picture</a:t>
            </a:r>
            <a:endParaRPr lang="en-GB"/>
          </a:p>
        </p:txBody>
      </p:sp>
      <p:sp>
        <p:nvSpPr>
          <p:cNvPr id="20" name="Picture Placeholder 4">
            <a:extLst>
              <a:ext uri="{FF2B5EF4-FFF2-40B4-BE49-F238E27FC236}">
                <a16:creationId xmlns:a16="http://schemas.microsoft.com/office/drawing/2014/main" id="{2CEAE3CE-5EB5-4543-8D42-107CBAFDF2D2}"/>
              </a:ext>
            </a:extLst>
          </p:cNvPr>
          <p:cNvSpPr>
            <a:spLocks noGrp="1"/>
          </p:cNvSpPr>
          <p:nvPr>
            <p:ph type="pic" sz="quarter" idx="15"/>
          </p:nvPr>
        </p:nvSpPr>
        <p:spPr>
          <a:xfrm>
            <a:off x="6080124" y="4068341"/>
            <a:ext cx="3040156" cy="2034240"/>
          </a:xfrm>
          <a:solidFill>
            <a:schemeClr val="bg1">
              <a:lumMod val="85000"/>
            </a:schemeClr>
          </a:solidFill>
        </p:spPr>
        <p:txBody>
          <a:bodyPr/>
          <a:lstStyle>
            <a:lvl1pPr>
              <a:defRPr b="0"/>
            </a:lvl1pPr>
          </a:lstStyle>
          <a:p>
            <a:r>
              <a:rPr lang="en-US"/>
              <a:t>Click icon to add picture</a:t>
            </a:r>
            <a:endParaRPr lang="en-GB" dirty="0"/>
          </a:p>
        </p:txBody>
      </p:sp>
      <p:sp>
        <p:nvSpPr>
          <p:cNvPr id="21" name="Picture Placeholder 4">
            <a:extLst>
              <a:ext uri="{FF2B5EF4-FFF2-40B4-BE49-F238E27FC236}">
                <a16:creationId xmlns:a16="http://schemas.microsoft.com/office/drawing/2014/main" id="{4C5C70DC-7563-644F-B3B4-A67D7A5FDD9C}"/>
              </a:ext>
            </a:extLst>
          </p:cNvPr>
          <p:cNvSpPr>
            <a:spLocks noGrp="1"/>
          </p:cNvSpPr>
          <p:nvPr>
            <p:ph type="pic" sz="quarter" idx="16"/>
          </p:nvPr>
        </p:nvSpPr>
        <p:spPr>
          <a:xfrm>
            <a:off x="9120280" y="4068341"/>
            <a:ext cx="3040156" cy="2034240"/>
          </a:xfrm>
          <a:solidFill>
            <a:schemeClr val="bg1">
              <a:lumMod val="95000"/>
            </a:schemeClr>
          </a:solidFill>
        </p:spPr>
        <p:txBody>
          <a:bodyPr/>
          <a:lstStyle>
            <a:lvl1pPr>
              <a:defRPr b="0"/>
            </a:lvl1pPr>
          </a:lstStyle>
          <a:p>
            <a:r>
              <a:rPr lang="en-US"/>
              <a:t>Click icon to add picture</a:t>
            </a:r>
            <a:endParaRPr lang="en-GB"/>
          </a:p>
        </p:txBody>
      </p:sp>
    </p:spTree>
    <p:extLst>
      <p:ext uri="{BB962C8B-B14F-4D97-AF65-F5344CB8AC3E}">
        <p14:creationId xmlns:p14="http://schemas.microsoft.com/office/powerpoint/2010/main" val="12877602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ull page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461A7C17-1FCA-458C-A9D5-EB02358F0E8D}"/>
              </a:ext>
            </a:extLst>
          </p:cNvPr>
          <p:cNvSpPr>
            <a:spLocks noGrp="1"/>
          </p:cNvSpPr>
          <p:nvPr>
            <p:ph type="pic" sz="quarter" idx="13"/>
          </p:nvPr>
        </p:nvSpPr>
        <p:spPr>
          <a:xfrm>
            <a:off x="-1" y="-1"/>
            <a:ext cx="12160623" cy="6102582"/>
          </a:xfrm>
          <a:solidFill>
            <a:schemeClr val="bg1">
              <a:lumMod val="95000"/>
            </a:schemeClr>
          </a:solidFill>
        </p:spPr>
        <p:txBody>
          <a:bodyPr lIns="108000" tIns="108000"/>
          <a:lstStyle>
            <a:lvl1pPr>
              <a:defRPr b="0"/>
            </a:lvl1pPr>
          </a:lstStyle>
          <a:p>
            <a:r>
              <a:rPr lang="en-US"/>
              <a:t>Click icon to add picture</a:t>
            </a:r>
            <a:endParaRPr lang="en-GB" dirty="0"/>
          </a:p>
        </p:txBody>
      </p:sp>
      <p:sp>
        <p:nvSpPr>
          <p:cNvPr id="9" name="Slide Number Placeholder 3">
            <a:extLst>
              <a:ext uri="{FF2B5EF4-FFF2-40B4-BE49-F238E27FC236}">
                <a16:creationId xmlns:a16="http://schemas.microsoft.com/office/drawing/2014/main" id="{91F8E359-4E11-0346-8EDA-B01AFB836955}"/>
              </a:ext>
            </a:extLst>
          </p:cNvPr>
          <p:cNvSpPr>
            <a:spLocks noGrp="1"/>
          </p:cNvSpPr>
          <p:nvPr>
            <p:ph type="sldNum" sz="quarter" idx="12"/>
          </p:nvPr>
        </p:nvSpPr>
        <p:spPr>
          <a:xfrm>
            <a:off x="357666" y="6318000"/>
            <a:ext cx="357665" cy="262800"/>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pPr/>
              <a:t>‹#›</a:t>
            </a:fld>
            <a:endParaRPr lang="en-GB"/>
          </a:p>
        </p:txBody>
      </p:sp>
      <p:sp>
        <p:nvSpPr>
          <p:cNvPr id="2" name="Footer Placeholder 1">
            <a:extLst>
              <a:ext uri="{FF2B5EF4-FFF2-40B4-BE49-F238E27FC236}">
                <a16:creationId xmlns:a16="http://schemas.microsoft.com/office/drawing/2014/main" id="{2D7E07E3-ACF6-2E47-A79A-89E873FFEEF8}"/>
              </a:ext>
            </a:extLst>
          </p:cNvPr>
          <p:cNvSpPr>
            <a:spLocks noGrp="1"/>
          </p:cNvSpPr>
          <p:nvPr>
            <p:ph type="ftr" sz="quarter" idx="14"/>
          </p:nvPr>
        </p:nvSpPr>
        <p:spPr/>
        <p:txBody>
          <a:bodyPr/>
          <a:lstStyle/>
          <a:p>
            <a:r>
              <a:rPr lang="en-GB" dirty="0"/>
              <a:t>Security classification. Published version. Owner's name.</a:t>
            </a:r>
          </a:p>
        </p:txBody>
      </p:sp>
      <p:sp>
        <p:nvSpPr>
          <p:cNvPr id="3" name="Date Placeholder 2">
            <a:extLst>
              <a:ext uri="{FF2B5EF4-FFF2-40B4-BE49-F238E27FC236}">
                <a16:creationId xmlns:a16="http://schemas.microsoft.com/office/drawing/2014/main" id="{3C610F19-0BB1-D24F-BBBA-1FA75BE50ECD}"/>
              </a:ext>
            </a:extLst>
          </p:cNvPr>
          <p:cNvSpPr>
            <a:spLocks noGrp="1"/>
          </p:cNvSpPr>
          <p:nvPr>
            <p:ph type="dt" sz="half" idx="15"/>
          </p:nvPr>
        </p:nvSpPr>
        <p:spPr/>
        <p:txBody>
          <a:bodyPr/>
          <a:lstStyle/>
          <a:p>
            <a:fld id="{D9F44B3C-8FDE-F741-A126-60192D727799}" type="datetime8">
              <a:rPr lang="en-GB" smtClean="0"/>
              <a:t>17/11/2020 09:53</a:t>
            </a:fld>
            <a:endParaRPr lang="en-GB"/>
          </a:p>
        </p:txBody>
      </p:sp>
    </p:spTree>
    <p:extLst>
      <p:ext uri="{BB962C8B-B14F-4D97-AF65-F5344CB8AC3E}">
        <p14:creationId xmlns:p14="http://schemas.microsoft.com/office/powerpoint/2010/main" val="25268679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 full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Picture Placeholder 6">
            <a:extLst>
              <a:ext uri="{FF2B5EF4-FFF2-40B4-BE49-F238E27FC236}">
                <a16:creationId xmlns:a16="http://schemas.microsoft.com/office/drawing/2014/main" id="{77C8F708-C845-439A-92CC-54BE77525098}"/>
              </a:ext>
            </a:extLst>
          </p:cNvPr>
          <p:cNvSpPr>
            <a:spLocks noGrp="1"/>
          </p:cNvSpPr>
          <p:nvPr>
            <p:ph type="pic" sz="quarter" idx="13"/>
          </p:nvPr>
        </p:nvSpPr>
        <p:spPr>
          <a:xfrm>
            <a:off x="-1" y="1476001"/>
            <a:ext cx="12160623" cy="4626581"/>
          </a:xfrm>
          <a:solidFill>
            <a:schemeClr val="bg1">
              <a:lumMod val="95000"/>
            </a:schemeClr>
          </a:solidFill>
        </p:spPr>
        <p:txBody>
          <a:bodyPr lIns="108000" tIns="108000"/>
          <a:lstStyle>
            <a:lvl1pPr>
              <a:defRPr b="0"/>
            </a:lvl1pPr>
          </a:lstStyle>
          <a:p>
            <a:r>
              <a:rPr lang="en-US"/>
              <a:t>Click icon to add picture</a:t>
            </a:r>
            <a:endParaRPr lang="en-GB" dirty="0"/>
          </a:p>
        </p:txBody>
      </p:sp>
      <p:sp>
        <p:nvSpPr>
          <p:cNvPr id="8" name="Slide Number Placeholder 3">
            <a:extLst>
              <a:ext uri="{FF2B5EF4-FFF2-40B4-BE49-F238E27FC236}">
                <a16:creationId xmlns:a16="http://schemas.microsoft.com/office/drawing/2014/main" id="{4756E21D-1E4B-3440-8373-00317E10ADF4}"/>
              </a:ext>
            </a:extLst>
          </p:cNvPr>
          <p:cNvSpPr>
            <a:spLocks noGrp="1"/>
          </p:cNvSpPr>
          <p:nvPr>
            <p:ph type="sldNum" sz="quarter" idx="12"/>
          </p:nvPr>
        </p:nvSpPr>
        <p:spPr>
          <a:xfrm>
            <a:off x="357666" y="6318000"/>
            <a:ext cx="357665" cy="262800"/>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pPr/>
              <a:t>‹#›</a:t>
            </a:fld>
            <a:endParaRPr lang="en-GB"/>
          </a:p>
        </p:txBody>
      </p:sp>
      <p:sp>
        <p:nvSpPr>
          <p:cNvPr id="3" name="Footer Placeholder 2">
            <a:extLst>
              <a:ext uri="{FF2B5EF4-FFF2-40B4-BE49-F238E27FC236}">
                <a16:creationId xmlns:a16="http://schemas.microsoft.com/office/drawing/2014/main" id="{0E1B1A90-3574-C34C-81A6-72A232878A55}"/>
              </a:ext>
            </a:extLst>
          </p:cNvPr>
          <p:cNvSpPr>
            <a:spLocks noGrp="1"/>
          </p:cNvSpPr>
          <p:nvPr>
            <p:ph type="ftr" sz="quarter" idx="14"/>
          </p:nvPr>
        </p:nvSpPr>
        <p:spPr/>
        <p:txBody>
          <a:bodyPr/>
          <a:lstStyle/>
          <a:p>
            <a:r>
              <a:rPr lang="en-GB" dirty="0"/>
              <a:t>Security classification. Published version. Owner's name.</a:t>
            </a:r>
          </a:p>
        </p:txBody>
      </p:sp>
      <p:sp>
        <p:nvSpPr>
          <p:cNvPr id="4" name="Date Placeholder 3">
            <a:extLst>
              <a:ext uri="{FF2B5EF4-FFF2-40B4-BE49-F238E27FC236}">
                <a16:creationId xmlns:a16="http://schemas.microsoft.com/office/drawing/2014/main" id="{2033B244-CE3E-B64C-B070-DFAB24069508}"/>
              </a:ext>
            </a:extLst>
          </p:cNvPr>
          <p:cNvSpPr>
            <a:spLocks noGrp="1"/>
          </p:cNvSpPr>
          <p:nvPr>
            <p:ph type="dt" sz="half" idx="15"/>
          </p:nvPr>
        </p:nvSpPr>
        <p:spPr/>
        <p:txBody>
          <a:bodyPr/>
          <a:lstStyle/>
          <a:p>
            <a:fld id="{21368B80-88E0-FE44-80E8-62C3E3F0613E}" type="datetime8">
              <a:rPr lang="en-GB" smtClean="0"/>
              <a:t>17/11/2020 09:53</a:t>
            </a:fld>
            <a:endParaRPr lang="en-GB"/>
          </a:p>
        </p:txBody>
      </p:sp>
    </p:spTree>
    <p:extLst>
      <p:ext uri="{BB962C8B-B14F-4D97-AF65-F5344CB8AC3E}">
        <p14:creationId xmlns:p14="http://schemas.microsoft.com/office/powerpoint/2010/main" val="1473678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7665" y="2016000"/>
            <a:ext cx="5579377" cy="900000"/>
          </a:xfrm>
        </p:spPr>
        <p:txBody>
          <a:bodyPr/>
          <a:lstStyle>
            <a:lvl1pPr algn="l">
              <a:lnSpc>
                <a:spcPct val="85000"/>
              </a:lnSpc>
              <a:defRPr sz="3179" b="1" i="0">
                <a:solidFill>
                  <a:schemeClr val="bg1"/>
                </a:solidFill>
                <a:latin typeface="Century Gothic" panose="020B0502020202020204" pitchFamily="34" charset="0"/>
              </a:defRPr>
            </a:lvl1pPr>
          </a:lstStyle>
          <a:p>
            <a:r>
              <a:rPr lang="en-US"/>
              <a:t>Click to edit Master title style</a:t>
            </a:r>
            <a:endParaRPr lang="en-GB" dirty="0"/>
          </a:p>
        </p:txBody>
      </p:sp>
      <p:sp>
        <p:nvSpPr>
          <p:cNvPr id="3" name="Subtitle 2"/>
          <p:cNvSpPr>
            <a:spLocks noGrp="1"/>
          </p:cNvSpPr>
          <p:nvPr>
            <p:ph type="subTitle" idx="1" hasCustomPrompt="1"/>
          </p:nvPr>
        </p:nvSpPr>
        <p:spPr>
          <a:xfrm>
            <a:off x="357665" y="2988001"/>
            <a:ext cx="5579377" cy="718167"/>
          </a:xfrm>
        </p:spPr>
        <p:txBody>
          <a:bodyPr/>
          <a:lstStyle>
            <a:lvl1pPr marL="0" indent="0" algn="l">
              <a:lnSpc>
                <a:spcPct val="100000"/>
              </a:lnSpc>
              <a:buNone/>
              <a:defRPr sz="2384" b="1" i="0">
                <a:solidFill>
                  <a:schemeClr val="bg1"/>
                </a:solidFill>
                <a:latin typeface="Century Gothic" panose="020B0502020202020204" pitchFamily="34" charset="0"/>
              </a:defRPr>
            </a:lvl1pPr>
            <a:lvl2pPr marL="453093" indent="0" algn="ctr">
              <a:buNone/>
              <a:defRPr>
                <a:solidFill>
                  <a:schemeClr val="tx1">
                    <a:tint val="75000"/>
                  </a:schemeClr>
                </a:solidFill>
              </a:defRPr>
            </a:lvl2pPr>
            <a:lvl3pPr marL="906185" indent="0" algn="ctr">
              <a:buNone/>
              <a:defRPr>
                <a:solidFill>
                  <a:schemeClr val="tx1">
                    <a:tint val="75000"/>
                  </a:schemeClr>
                </a:solidFill>
              </a:defRPr>
            </a:lvl3pPr>
            <a:lvl4pPr marL="1359278" indent="0" algn="ctr">
              <a:buNone/>
              <a:defRPr>
                <a:solidFill>
                  <a:schemeClr val="tx1">
                    <a:tint val="75000"/>
                  </a:schemeClr>
                </a:solidFill>
              </a:defRPr>
            </a:lvl4pPr>
            <a:lvl5pPr marL="1812371" indent="0" algn="ctr">
              <a:buNone/>
              <a:defRPr>
                <a:solidFill>
                  <a:schemeClr val="tx1">
                    <a:tint val="75000"/>
                  </a:schemeClr>
                </a:solidFill>
              </a:defRPr>
            </a:lvl5pPr>
            <a:lvl6pPr marL="2265463" indent="0" algn="ctr">
              <a:buNone/>
              <a:defRPr>
                <a:solidFill>
                  <a:schemeClr val="tx1">
                    <a:tint val="75000"/>
                  </a:schemeClr>
                </a:solidFill>
              </a:defRPr>
            </a:lvl6pPr>
            <a:lvl7pPr marL="2718556" indent="0" algn="ctr">
              <a:buNone/>
              <a:defRPr>
                <a:solidFill>
                  <a:schemeClr val="tx1">
                    <a:tint val="75000"/>
                  </a:schemeClr>
                </a:solidFill>
              </a:defRPr>
            </a:lvl7pPr>
            <a:lvl8pPr marL="3171648" indent="0" algn="ctr">
              <a:buNone/>
              <a:defRPr>
                <a:solidFill>
                  <a:schemeClr val="tx1">
                    <a:tint val="75000"/>
                  </a:schemeClr>
                </a:solidFill>
              </a:defRPr>
            </a:lvl8pPr>
            <a:lvl9pPr marL="3624741" indent="0" algn="ctr">
              <a:buNone/>
              <a:defRPr>
                <a:solidFill>
                  <a:schemeClr val="tx1">
                    <a:tint val="75000"/>
                  </a:schemeClr>
                </a:solidFill>
              </a:defRPr>
            </a:lvl9pPr>
          </a:lstStyle>
          <a:p>
            <a:r>
              <a:rPr lang="en-US" dirty="0"/>
              <a:t>Click to edit Master date style</a:t>
            </a:r>
            <a:endParaRPr lang="en-GB" dirty="0"/>
          </a:p>
        </p:txBody>
      </p:sp>
      <p:pic>
        <p:nvPicPr>
          <p:cNvPr id="7" name="Picture 6">
            <a:extLst>
              <a:ext uri="{FF2B5EF4-FFF2-40B4-BE49-F238E27FC236}">
                <a16:creationId xmlns:a16="http://schemas.microsoft.com/office/drawing/2014/main" id="{D7FC4421-71DD-44B2-B3F2-5C65C035B4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0647" y="345600"/>
            <a:ext cx="1001143" cy="990000"/>
          </a:xfrm>
          <a:prstGeom prst="rect">
            <a:avLst/>
          </a:prstGeom>
        </p:spPr>
      </p:pic>
      <p:sp>
        <p:nvSpPr>
          <p:cNvPr id="5" name="Footer Placeholder 4">
            <a:extLst>
              <a:ext uri="{FF2B5EF4-FFF2-40B4-BE49-F238E27FC236}">
                <a16:creationId xmlns:a16="http://schemas.microsoft.com/office/drawing/2014/main" id="{255FFE57-5E03-4A9F-8E0E-56AEDAB98630}"/>
              </a:ext>
            </a:extLst>
          </p:cNvPr>
          <p:cNvSpPr>
            <a:spLocks noGrp="1"/>
          </p:cNvSpPr>
          <p:nvPr>
            <p:ph type="ftr" sz="quarter" idx="13"/>
          </p:nvPr>
        </p:nvSpPr>
        <p:spPr>
          <a:xfrm>
            <a:off x="7081699" y="6318000"/>
            <a:ext cx="3576654" cy="262800"/>
          </a:xfrm>
          <a:prstGeom prst="rect">
            <a:avLst/>
          </a:prstGeom>
        </p:spPr>
        <p:txBody>
          <a:bodyPr/>
          <a:lstStyle/>
          <a:p>
            <a:r>
              <a:rPr lang="en-GB"/>
              <a:t>SECURITY CLASSIFICATION. PUBLISHED VERSION. OWNER'S NAME.</a:t>
            </a:r>
            <a:endParaRPr lang="en-GB" dirty="0"/>
          </a:p>
        </p:txBody>
      </p:sp>
      <p:sp>
        <p:nvSpPr>
          <p:cNvPr id="11" name="Rectangle 10">
            <a:extLst>
              <a:ext uri="{FF2B5EF4-FFF2-40B4-BE49-F238E27FC236}">
                <a16:creationId xmlns:a16="http://schemas.microsoft.com/office/drawing/2014/main" id="{CCDDEE7E-2489-464D-B7CA-5828573183EA}"/>
              </a:ext>
            </a:extLst>
          </p:cNvPr>
          <p:cNvSpPr/>
          <p:nvPr userDrawn="1"/>
        </p:nvSpPr>
        <p:spPr>
          <a:xfrm>
            <a:off x="11087626" y="6192000"/>
            <a:ext cx="858397" cy="6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847" tIns="45424" rIns="90847" bIns="45424" numCol="1" spcCol="0" rtlCol="0" fromWordArt="0" anchor="ctr" anchorCtr="0" forceAA="0" compatLnSpc="1">
            <a:prstTxWarp prst="textNoShape">
              <a:avLst/>
            </a:prstTxWarp>
            <a:noAutofit/>
          </a:bodyPr>
          <a:lstStyle/>
          <a:p>
            <a:pPr algn="ctr"/>
            <a:endParaRPr lang="en-GB" sz="1788"/>
          </a:p>
        </p:txBody>
      </p:sp>
      <p:sp>
        <p:nvSpPr>
          <p:cNvPr id="8" name="Picture Placeholder 7">
            <a:extLst>
              <a:ext uri="{FF2B5EF4-FFF2-40B4-BE49-F238E27FC236}">
                <a16:creationId xmlns:a16="http://schemas.microsoft.com/office/drawing/2014/main" id="{A7BEA481-AFB0-401E-BA9B-EB82B4E16FBA}"/>
              </a:ext>
            </a:extLst>
          </p:cNvPr>
          <p:cNvSpPr>
            <a:spLocks noGrp="1"/>
          </p:cNvSpPr>
          <p:nvPr>
            <p:ph type="pic" sz="quarter" idx="14"/>
          </p:nvPr>
        </p:nvSpPr>
        <p:spPr>
          <a:xfrm>
            <a:off x="6080311" y="0"/>
            <a:ext cx="6080311" cy="6840000"/>
          </a:xfrm>
          <a:solidFill>
            <a:schemeClr val="bg1">
              <a:lumMod val="95000"/>
            </a:schemeClr>
          </a:solidFill>
        </p:spPr>
        <p:txBody>
          <a:bodyPr/>
          <a:lstStyle>
            <a:lvl1pPr>
              <a:defRPr b="0"/>
            </a:lvl1pPr>
          </a:lstStyle>
          <a:p>
            <a:r>
              <a:rPr lang="en-US"/>
              <a:t>Click icon to add picture</a:t>
            </a:r>
            <a:endParaRPr lang="en-GB" dirty="0"/>
          </a:p>
        </p:txBody>
      </p:sp>
      <p:sp>
        <p:nvSpPr>
          <p:cNvPr id="6" name="Date Placeholder 5">
            <a:extLst>
              <a:ext uri="{FF2B5EF4-FFF2-40B4-BE49-F238E27FC236}">
                <a16:creationId xmlns:a16="http://schemas.microsoft.com/office/drawing/2014/main" id="{588D5D96-F008-F346-901C-B48B035BAB7A}"/>
              </a:ext>
            </a:extLst>
          </p:cNvPr>
          <p:cNvSpPr>
            <a:spLocks noGrp="1"/>
          </p:cNvSpPr>
          <p:nvPr>
            <p:ph type="dt" sz="half" idx="16"/>
          </p:nvPr>
        </p:nvSpPr>
        <p:spPr/>
        <p:txBody>
          <a:bodyPr/>
          <a:lstStyle>
            <a:lvl1pPr>
              <a:defRPr>
                <a:solidFill>
                  <a:schemeClr val="bg1"/>
                </a:solidFill>
              </a:defRPr>
            </a:lvl1pPr>
          </a:lstStyle>
          <a:p>
            <a:fld id="{A0E618AD-EEE3-1B4E-801B-57908FEC0D19}" type="datetime8">
              <a:rPr lang="en-GB" smtClean="0"/>
              <a:t>17/11/2020 09:53</a:t>
            </a:fld>
            <a:endParaRPr lang="en-GB" dirty="0"/>
          </a:p>
        </p:txBody>
      </p:sp>
      <p:sp>
        <p:nvSpPr>
          <p:cNvPr id="10" name="Slide Number Placeholder 3">
            <a:extLst>
              <a:ext uri="{FF2B5EF4-FFF2-40B4-BE49-F238E27FC236}">
                <a16:creationId xmlns:a16="http://schemas.microsoft.com/office/drawing/2014/main" id="{0F029A75-5C13-1C42-8DFF-291E48E64BAD}"/>
              </a:ext>
            </a:extLst>
          </p:cNvPr>
          <p:cNvSpPr>
            <a:spLocks noGrp="1"/>
          </p:cNvSpPr>
          <p:nvPr>
            <p:ph type="sldNum" sz="quarter" idx="12"/>
          </p:nvPr>
        </p:nvSpPr>
        <p:spPr>
          <a:xfrm>
            <a:off x="357666" y="6318000"/>
            <a:ext cx="357665" cy="262800"/>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pPr/>
              <a:t>‹#›</a:t>
            </a:fld>
            <a:endParaRPr lang="en-GB" dirty="0"/>
          </a:p>
        </p:txBody>
      </p:sp>
    </p:spTree>
    <p:extLst>
      <p:ext uri="{BB962C8B-B14F-4D97-AF65-F5344CB8AC3E}">
        <p14:creationId xmlns:p14="http://schemas.microsoft.com/office/powerpoint/2010/main" val="1803893056"/>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 2 large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Picture Placeholder 6">
            <a:extLst>
              <a:ext uri="{FF2B5EF4-FFF2-40B4-BE49-F238E27FC236}">
                <a16:creationId xmlns:a16="http://schemas.microsoft.com/office/drawing/2014/main" id="{77C8F708-C845-439A-92CC-54BE77525098}"/>
              </a:ext>
            </a:extLst>
          </p:cNvPr>
          <p:cNvSpPr>
            <a:spLocks noGrp="1"/>
          </p:cNvSpPr>
          <p:nvPr>
            <p:ph type="pic" sz="quarter" idx="13"/>
          </p:nvPr>
        </p:nvSpPr>
        <p:spPr>
          <a:xfrm>
            <a:off x="-1" y="1476001"/>
            <a:ext cx="6080311" cy="4626581"/>
          </a:xfrm>
          <a:solidFill>
            <a:schemeClr val="bg1">
              <a:lumMod val="95000"/>
            </a:schemeClr>
          </a:solidFill>
        </p:spPr>
        <p:txBody>
          <a:bodyPr lIns="108000" tIns="108000"/>
          <a:lstStyle>
            <a:lvl1pPr>
              <a:defRPr b="0"/>
            </a:lvl1pPr>
          </a:lstStyle>
          <a:p>
            <a:r>
              <a:rPr lang="en-US"/>
              <a:t>Click icon to add picture</a:t>
            </a:r>
            <a:endParaRPr lang="en-GB" dirty="0"/>
          </a:p>
        </p:txBody>
      </p:sp>
      <p:sp>
        <p:nvSpPr>
          <p:cNvPr id="7" name="Picture Placeholder 6">
            <a:extLst>
              <a:ext uri="{FF2B5EF4-FFF2-40B4-BE49-F238E27FC236}">
                <a16:creationId xmlns:a16="http://schemas.microsoft.com/office/drawing/2014/main" id="{FA139E5E-A22B-4F21-B007-3DE51F648135}"/>
              </a:ext>
            </a:extLst>
          </p:cNvPr>
          <p:cNvSpPr>
            <a:spLocks noGrp="1"/>
          </p:cNvSpPr>
          <p:nvPr>
            <p:ph type="pic" sz="quarter" idx="14"/>
          </p:nvPr>
        </p:nvSpPr>
        <p:spPr>
          <a:xfrm>
            <a:off x="6079939" y="1476001"/>
            <a:ext cx="6080311" cy="4626581"/>
          </a:xfrm>
          <a:solidFill>
            <a:schemeClr val="bg1">
              <a:lumMod val="85000"/>
            </a:schemeClr>
          </a:solidFill>
        </p:spPr>
        <p:txBody>
          <a:bodyPr lIns="108000" tIns="108000"/>
          <a:lstStyle>
            <a:lvl1pPr>
              <a:defRPr b="0"/>
            </a:lvl1pPr>
          </a:lstStyle>
          <a:p>
            <a:r>
              <a:rPr lang="en-US"/>
              <a:t>Click icon to add picture</a:t>
            </a:r>
            <a:endParaRPr lang="en-GB" dirty="0"/>
          </a:p>
        </p:txBody>
      </p:sp>
      <p:sp>
        <p:nvSpPr>
          <p:cNvPr id="9" name="Slide Number Placeholder 3">
            <a:extLst>
              <a:ext uri="{FF2B5EF4-FFF2-40B4-BE49-F238E27FC236}">
                <a16:creationId xmlns:a16="http://schemas.microsoft.com/office/drawing/2014/main" id="{2289E0EB-215A-DA44-95C8-18D2200800D5}"/>
              </a:ext>
            </a:extLst>
          </p:cNvPr>
          <p:cNvSpPr>
            <a:spLocks noGrp="1"/>
          </p:cNvSpPr>
          <p:nvPr>
            <p:ph type="sldNum" sz="quarter" idx="12"/>
          </p:nvPr>
        </p:nvSpPr>
        <p:spPr>
          <a:xfrm>
            <a:off x="357666" y="6318000"/>
            <a:ext cx="357665" cy="262800"/>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pPr/>
              <a:t>‹#›</a:t>
            </a:fld>
            <a:endParaRPr lang="en-GB"/>
          </a:p>
        </p:txBody>
      </p:sp>
      <p:sp>
        <p:nvSpPr>
          <p:cNvPr id="3" name="Footer Placeholder 2">
            <a:extLst>
              <a:ext uri="{FF2B5EF4-FFF2-40B4-BE49-F238E27FC236}">
                <a16:creationId xmlns:a16="http://schemas.microsoft.com/office/drawing/2014/main" id="{0D94B8D3-8F91-2449-928A-5C78907E1DE5}"/>
              </a:ext>
            </a:extLst>
          </p:cNvPr>
          <p:cNvSpPr>
            <a:spLocks noGrp="1"/>
          </p:cNvSpPr>
          <p:nvPr>
            <p:ph type="ftr" sz="quarter" idx="15"/>
          </p:nvPr>
        </p:nvSpPr>
        <p:spPr/>
        <p:txBody>
          <a:bodyPr/>
          <a:lstStyle/>
          <a:p>
            <a:r>
              <a:rPr lang="en-GB" dirty="0"/>
              <a:t>Security classification. Published version. Owner's name.</a:t>
            </a:r>
          </a:p>
        </p:txBody>
      </p:sp>
      <p:sp>
        <p:nvSpPr>
          <p:cNvPr id="4" name="Date Placeholder 3">
            <a:extLst>
              <a:ext uri="{FF2B5EF4-FFF2-40B4-BE49-F238E27FC236}">
                <a16:creationId xmlns:a16="http://schemas.microsoft.com/office/drawing/2014/main" id="{D5C9E27D-8FAE-CE4D-B0B6-876DC20E0F4F}"/>
              </a:ext>
            </a:extLst>
          </p:cNvPr>
          <p:cNvSpPr>
            <a:spLocks noGrp="1"/>
          </p:cNvSpPr>
          <p:nvPr>
            <p:ph type="dt" sz="half" idx="16"/>
          </p:nvPr>
        </p:nvSpPr>
        <p:spPr/>
        <p:txBody>
          <a:bodyPr/>
          <a:lstStyle/>
          <a:p>
            <a:fld id="{643B58A0-310E-1D4F-AD6A-1133D1C8D70F}" type="datetime8">
              <a:rPr lang="en-GB" smtClean="0"/>
              <a:t>17/11/2020 09:53</a:t>
            </a:fld>
            <a:endParaRPr lang="en-GB"/>
          </a:p>
        </p:txBody>
      </p:sp>
    </p:spTree>
    <p:extLst>
      <p:ext uri="{BB962C8B-B14F-4D97-AF65-F5344CB8AC3E}">
        <p14:creationId xmlns:p14="http://schemas.microsoft.com/office/powerpoint/2010/main" val="643553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7" name="Slide Number Placeholder 3">
            <a:extLst>
              <a:ext uri="{FF2B5EF4-FFF2-40B4-BE49-F238E27FC236}">
                <a16:creationId xmlns:a16="http://schemas.microsoft.com/office/drawing/2014/main" id="{845E0592-16A3-6C47-B3F4-79A4DADC8378}"/>
              </a:ext>
            </a:extLst>
          </p:cNvPr>
          <p:cNvSpPr>
            <a:spLocks noGrp="1"/>
          </p:cNvSpPr>
          <p:nvPr>
            <p:ph type="sldNum" sz="quarter" idx="12"/>
          </p:nvPr>
        </p:nvSpPr>
        <p:spPr>
          <a:xfrm>
            <a:off x="357666" y="6318000"/>
            <a:ext cx="357665" cy="262800"/>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pPr/>
              <a:t>‹#›</a:t>
            </a:fld>
            <a:endParaRPr lang="en-GB"/>
          </a:p>
        </p:txBody>
      </p:sp>
      <p:sp>
        <p:nvSpPr>
          <p:cNvPr id="3" name="Footer Placeholder 2">
            <a:extLst>
              <a:ext uri="{FF2B5EF4-FFF2-40B4-BE49-F238E27FC236}">
                <a16:creationId xmlns:a16="http://schemas.microsoft.com/office/drawing/2014/main" id="{E09C3A19-1701-CB41-A94D-A971F4EFFEA3}"/>
              </a:ext>
            </a:extLst>
          </p:cNvPr>
          <p:cNvSpPr>
            <a:spLocks noGrp="1"/>
          </p:cNvSpPr>
          <p:nvPr>
            <p:ph type="ftr" sz="quarter" idx="13"/>
          </p:nvPr>
        </p:nvSpPr>
        <p:spPr/>
        <p:txBody>
          <a:bodyPr/>
          <a:lstStyle/>
          <a:p>
            <a:r>
              <a:rPr lang="en-GB" dirty="0"/>
              <a:t>Security classification. Published version. Owner's name.</a:t>
            </a:r>
          </a:p>
        </p:txBody>
      </p:sp>
      <p:sp>
        <p:nvSpPr>
          <p:cNvPr id="4" name="Date Placeholder 3">
            <a:extLst>
              <a:ext uri="{FF2B5EF4-FFF2-40B4-BE49-F238E27FC236}">
                <a16:creationId xmlns:a16="http://schemas.microsoft.com/office/drawing/2014/main" id="{C0B8CD5E-6DDE-F843-A2ED-735B3D5D1AD8}"/>
              </a:ext>
            </a:extLst>
          </p:cNvPr>
          <p:cNvSpPr>
            <a:spLocks noGrp="1"/>
          </p:cNvSpPr>
          <p:nvPr>
            <p:ph type="dt" sz="half" idx="14"/>
          </p:nvPr>
        </p:nvSpPr>
        <p:spPr/>
        <p:txBody>
          <a:bodyPr/>
          <a:lstStyle/>
          <a:p>
            <a:fld id="{6D624208-EA8E-EF41-B3CA-D8FA738CCB46}" type="datetime8">
              <a:rPr lang="en-GB" smtClean="0"/>
              <a:t>17/11/2020 09:53</a:t>
            </a:fld>
            <a:endParaRPr lang="en-GB"/>
          </a:p>
        </p:txBody>
      </p:sp>
    </p:spTree>
    <p:extLst>
      <p:ext uri="{BB962C8B-B14F-4D97-AF65-F5344CB8AC3E}">
        <p14:creationId xmlns:p14="http://schemas.microsoft.com/office/powerpoint/2010/main" val="7023388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57666" y="6318000"/>
            <a:ext cx="357665" cy="262800"/>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pPr/>
              <a:t>‹#›</a:t>
            </a:fld>
            <a:endParaRPr lang="en-GB"/>
          </a:p>
        </p:txBody>
      </p:sp>
      <p:sp>
        <p:nvSpPr>
          <p:cNvPr id="2" name="Footer Placeholder 1">
            <a:extLst>
              <a:ext uri="{FF2B5EF4-FFF2-40B4-BE49-F238E27FC236}">
                <a16:creationId xmlns:a16="http://schemas.microsoft.com/office/drawing/2014/main" id="{5E396691-2E15-1441-A233-0E4AEF822184}"/>
              </a:ext>
            </a:extLst>
          </p:cNvPr>
          <p:cNvSpPr>
            <a:spLocks noGrp="1"/>
          </p:cNvSpPr>
          <p:nvPr>
            <p:ph type="ftr" sz="quarter" idx="13"/>
          </p:nvPr>
        </p:nvSpPr>
        <p:spPr/>
        <p:txBody>
          <a:bodyPr/>
          <a:lstStyle/>
          <a:p>
            <a:r>
              <a:rPr lang="en-GB" dirty="0"/>
              <a:t>Security classification. Published version. Owner's name.</a:t>
            </a:r>
          </a:p>
        </p:txBody>
      </p:sp>
      <p:sp>
        <p:nvSpPr>
          <p:cNvPr id="5" name="Date Placeholder 4">
            <a:extLst>
              <a:ext uri="{FF2B5EF4-FFF2-40B4-BE49-F238E27FC236}">
                <a16:creationId xmlns:a16="http://schemas.microsoft.com/office/drawing/2014/main" id="{425052D3-6940-674E-A3F5-3E2F0C7B0466}"/>
              </a:ext>
            </a:extLst>
          </p:cNvPr>
          <p:cNvSpPr>
            <a:spLocks noGrp="1"/>
          </p:cNvSpPr>
          <p:nvPr>
            <p:ph type="dt" sz="half" idx="14"/>
          </p:nvPr>
        </p:nvSpPr>
        <p:spPr/>
        <p:txBody>
          <a:bodyPr/>
          <a:lstStyle/>
          <a:p>
            <a:fld id="{2DE87A84-C8C3-3F48-984D-B26B0DA8E6AE}" type="datetime8">
              <a:rPr lang="en-GB" smtClean="0"/>
              <a:t>17/11/2020 09:53</a:t>
            </a:fld>
            <a:endParaRPr lang="en-GB"/>
          </a:p>
        </p:txBody>
      </p:sp>
    </p:spTree>
    <p:extLst>
      <p:ext uri="{BB962C8B-B14F-4D97-AF65-F5344CB8AC3E}">
        <p14:creationId xmlns:p14="http://schemas.microsoft.com/office/powerpoint/2010/main" val="37802856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Closing slide">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6ECA2DA-C317-CB40-89FE-CBD5A23397D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60249" cy="6840538"/>
          </a:xfrm>
          <a:prstGeom prst="rect">
            <a:avLst/>
          </a:prstGeom>
        </p:spPr>
      </p:pic>
      <p:pic>
        <p:nvPicPr>
          <p:cNvPr id="3" name="Picture 2">
            <a:extLst>
              <a:ext uri="{FF2B5EF4-FFF2-40B4-BE49-F238E27FC236}">
                <a16:creationId xmlns:a16="http://schemas.microsoft.com/office/drawing/2014/main" id="{4FD2530A-56F5-44CF-9F8B-0651CCF6D09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66223" y="2710800"/>
            <a:ext cx="1438006" cy="1422000"/>
          </a:xfrm>
          <a:prstGeom prst="rect">
            <a:avLst/>
          </a:prstGeom>
        </p:spPr>
      </p:pic>
      <p:sp>
        <p:nvSpPr>
          <p:cNvPr id="11" name="TextBox 10">
            <a:extLst>
              <a:ext uri="{FF2B5EF4-FFF2-40B4-BE49-F238E27FC236}">
                <a16:creationId xmlns:a16="http://schemas.microsoft.com/office/drawing/2014/main" id="{D1B30074-3AA9-914C-AD7C-4672820CE5E3}"/>
              </a:ext>
            </a:extLst>
          </p:cNvPr>
          <p:cNvSpPr txBox="1"/>
          <p:nvPr userDrawn="1"/>
        </p:nvSpPr>
        <p:spPr>
          <a:xfrm>
            <a:off x="9868769" y="6316691"/>
            <a:ext cx="2145992" cy="261818"/>
          </a:xfrm>
          <a:prstGeom prst="rect">
            <a:avLst/>
          </a:prstGeom>
          <a:noFill/>
        </p:spPr>
        <p:txBody>
          <a:bodyPr wrap="square" lIns="0" tIns="0" rIns="0" bIns="0" rtlCol="0" anchor="b" anchorCtr="0">
            <a:noAutofit/>
          </a:bodyPr>
          <a:lstStyle/>
          <a:p>
            <a:r>
              <a:rPr lang="en-GB" sz="994" b="1" i="0" dirty="0">
                <a:solidFill>
                  <a:schemeClr val="bg1"/>
                </a:solidFill>
                <a:latin typeface="Century Gothic" panose="020B0502020202020204" pitchFamily="34" charset="0"/>
              </a:rPr>
              <a:t>© British Telecommunications plc</a:t>
            </a:r>
          </a:p>
        </p:txBody>
      </p:sp>
    </p:spTree>
    <p:extLst>
      <p:ext uri="{BB962C8B-B14F-4D97-AF65-F5344CB8AC3E}">
        <p14:creationId xmlns:p14="http://schemas.microsoft.com/office/powerpoint/2010/main" val="369572881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large text) (pink)">
    <p:bg>
      <p:bgPr>
        <a:solidFill>
          <a:schemeClr val="accent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8F0A9E4-24A8-CB48-803B-25B8742B5C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60250" cy="6840538"/>
          </a:xfrm>
          <a:prstGeom prst="rect">
            <a:avLst/>
          </a:prstGeom>
        </p:spPr>
      </p:pic>
      <p:sp>
        <p:nvSpPr>
          <p:cNvPr id="7" name="Title 1">
            <a:extLst>
              <a:ext uri="{FF2B5EF4-FFF2-40B4-BE49-F238E27FC236}">
                <a16:creationId xmlns:a16="http://schemas.microsoft.com/office/drawing/2014/main" id="{CFCE3314-74F0-4E41-80CD-73C5CBD2D1DF}"/>
              </a:ext>
            </a:extLst>
          </p:cNvPr>
          <p:cNvSpPr>
            <a:spLocks noGrp="1"/>
          </p:cNvSpPr>
          <p:nvPr>
            <p:ph type="title" hasCustomPrompt="1"/>
          </p:nvPr>
        </p:nvSpPr>
        <p:spPr>
          <a:xfrm>
            <a:off x="357665" y="2016000"/>
            <a:ext cx="7510985" cy="1620000"/>
          </a:xfrm>
        </p:spPr>
        <p:txBody>
          <a:bodyPr anchor="t" anchorCtr="0"/>
          <a:lstStyle>
            <a:lvl1pPr algn="l">
              <a:lnSpc>
                <a:spcPct val="90000"/>
              </a:lnSpc>
              <a:defRPr sz="3179" b="1" i="0"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sp>
        <p:nvSpPr>
          <p:cNvPr id="10" name="Slide Number Placeholder 3">
            <a:extLst>
              <a:ext uri="{FF2B5EF4-FFF2-40B4-BE49-F238E27FC236}">
                <a16:creationId xmlns:a16="http://schemas.microsoft.com/office/drawing/2014/main" id="{02CA1E11-109B-8F45-95CA-FE3349CBF485}"/>
              </a:ext>
            </a:extLst>
          </p:cNvPr>
          <p:cNvSpPr>
            <a:spLocks noGrp="1"/>
          </p:cNvSpPr>
          <p:nvPr>
            <p:ph type="sldNum" sz="quarter" idx="12"/>
          </p:nvPr>
        </p:nvSpPr>
        <p:spPr>
          <a:xfrm>
            <a:off x="357666" y="6318000"/>
            <a:ext cx="357665" cy="262800"/>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pPr/>
              <a:t>‹#›</a:t>
            </a:fld>
            <a:endParaRPr lang="en-GB"/>
          </a:p>
        </p:txBody>
      </p:sp>
      <p:pic>
        <p:nvPicPr>
          <p:cNvPr id="11" name="Picture 10">
            <a:extLst>
              <a:ext uri="{FF2B5EF4-FFF2-40B4-BE49-F238E27FC236}">
                <a16:creationId xmlns:a16="http://schemas.microsoft.com/office/drawing/2014/main" id="{CD8A876C-4EA0-744A-BEC7-D21189BA571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35493" y="6228581"/>
            <a:ext cx="474455" cy="477552"/>
          </a:xfrm>
          <a:prstGeom prst="rect">
            <a:avLst/>
          </a:prstGeom>
        </p:spPr>
      </p:pic>
      <p:sp>
        <p:nvSpPr>
          <p:cNvPr id="2" name="Footer Placeholder 1">
            <a:extLst>
              <a:ext uri="{FF2B5EF4-FFF2-40B4-BE49-F238E27FC236}">
                <a16:creationId xmlns:a16="http://schemas.microsoft.com/office/drawing/2014/main" id="{531640CA-4122-CC4F-A99D-FEBBD625CE2A}"/>
              </a:ext>
            </a:extLst>
          </p:cNvPr>
          <p:cNvSpPr>
            <a:spLocks noGrp="1"/>
          </p:cNvSpPr>
          <p:nvPr>
            <p:ph type="ftr" sz="quarter" idx="13"/>
          </p:nvPr>
        </p:nvSpPr>
        <p:spPr/>
        <p:txBody>
          <a:bodyPr/>
          <a:lstStyle>
            <a:lvl1pPr>
              <a:defRPr>
                <a:solidFill>
                  <a:schemeClr val="bg1"/>
                </a:solidFill>
              </a:defRPr>
            </a:lvl1pPr>
          </a:lstStyle>
          <a:p>
            <a:r>
              <a:rPr lang="en-GB" dirty="0"/>
              <a:t>Security classification. Published version. Owner's name.</a:t>
            </a:r>
          </a:p>
        </p:txBody>
      </p:sp>
      <p:sp>
        <p:nvSpPr>
          <p:cNvPr id="4" name="Date Placeholder 3">
            <a:extLst>
              <a:ext uri="{FF2B5EF4-FFF2-40B4-BE49-F238E27FC236}">
                <a16:creationId xmlns:a16="http://schemas.microsoft.com/office/drawing/2014/main" id="{E6023656-5DAB-9244-9981-C489DD93EE71}"/>
              </a:ext>
            </a:extLst>
          </p:cNvPr>
          <p:cNvSpPr>
            <a:spLocks noGrp="1"/>
          </p:cNvSpPr>
          <p:nvPr>
            <p:ph type="dt" sz="half" idx="14"/>
          </p:nvPr>
        </p:nvSpPr>
        <p:spPr/>
        <p:txBody>
          <a:bodyPr/>
          <a:lstStyle>
            <a:lvl1pPr>
              <a:defRPr>
                <a:solidFill>
                  <a:schemeClr val="bg1"/>
                </a:solidFill>
              </a:defRPr>
            </a:lvl1pPr>
          </a:lstStyle>
          <a:p>
            <a:fld id="{6EDBC1BF-584D-FE4B-992F-538F89A071CE}" type="datetime8">
              <a:rPr lang="en-GB" smtClean="0"/>
              <a:t>17/11/2020 09:53</a:t>
            </a:fld>
            <a:endParaRPr lang="en-GB" dirty="0"/>
          </a:p>
        </p:txBody>
      </p:sp>
    </p:spTree>
    <p:extLst>
      <p:ext uri="{BB962C8B-B14F-4D97-AF65-F5344CB8AC3E}">
        <p14:creationId xmlns:p14="http://schemas.microsoft.com/office/powerpoint/2010/main" val="3312980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large text) (purple)">
    <p:bg>
      <p:bgPr>
        <a:solidFill>
          <a:schemeClr val="accent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78D3200-2479-0B46-840C-F1CF4DA777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60249" cy="6840538"/>
          </a:xfrm>
          <a:prstGeom prst="rect">
            <a:avLst/>
          </a:prstGeom>
        </p:spPr>
      </p:pic>
      <p:sp>
        <p:nvSpPr>
          <p:cNvPr id="2" name="Title 1"/>
          <p:cNvSpPr>
            <a:spLocks noGrp="1"/>
          </p:cNvSpPr>
          <p:nvPr>
            <p:ph type="title" hasCustomPrompt="1"/>
          </p:nvPr>
        </p:nvSpPr>
        <p:spPr>
          <a:xfrm>
            <a:off x="357665" y="2016000"/>
            <a:ext cx="7510985" cy="1620000"/>
          </a:xfrm>
        </p:spPr>
        <p:txBody>
          <a:bodyPr anchor="t" anchorCtr="0"/>
          <a:lstStyle>
            <a:lvl1pPr algn="l">
              <a:lnSpc>
                <a:spcPct val="90000"/>
              </a:lnSpc>
              <a:defRPr sz="3179" b="1" i="0"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sp>
        <p:nvSpPr>
          <p:cNvPr id="9" name="Slide Number Placeholder 3">
            <a:extLst>
              <a:ext uri="{FF2B5EF4-FFF2-40B4-BE49-F238E27FC236}">
                <a16:creationId xmlns:a16="http://schemas.microsoft.com/office/drawing/2014/main" id="{6CBC731C-682B-904E-A9DA-F41C347451CD}"/>
              </a:ext>
            </a:extLst>
          </p:cNvPr>
          <p:cNvSpPr>
            <a:spLocks noGrp="1"/>
          </p:cNvSpPr>
          <p:nvPr>
            <p:ph type="sldNum" sz="quarter" idx="12"/>
          </p:nvPr>
        </p:nvSpPr>
        <p:spPr>
          <a:xfrm>
            <a:off x="357666" y="6318000"/>
            <a:ext cx="357665" cy="262800"/>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pPr/>
              <a:t>‹#›</a:t>
            </a:fld>
            <a:endParaRPr lang="en-GB"/>
          </a:p>
        </p:txBody>
      </p:sp>
      <p:pic>
        <p:nvPicPr>
          <p:cNvPr id="8" name="Picture 7">
            <a:extLst>
              <a:ext uri="{FF2B5EF4-FFF2-40B4-BE49-F238E27FC236}">
                <a16:creationId xmlns:a16="http://schemas.microsoft.com/office/drawing/2014/main" id="{2848D90A-7108-864A-B81A-ED7B0B9A7EB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35493" y="6228581"/>
            <a:ext cx="474455" cy="477552"/>
          </a:xfrm>
          <a:prstGeom prst="rect">
            <a:avLst/>
          </a:prstGeom>
        </p:spPr>
      </p:pic>
      <p:sp>
        <p:nvSpPr>
          <p:cNvPr id="3" name="Footer Placeholder 2">
            <a:extLst>
              <a:ext uri="{FF2B5EF4-FFF2-40B4-BE49-F238E27FC236}">
                <a16:creationId xmlns:a16="http://schemas.microsoft.com/office/drawing/2014/main" id="{27766437-3B1E-D34E-87DA-7BD38BD60157}"/>
              </a:ext>
            </a:extLst>
          </p:cNvPr>
          <p:cNvSpPr>
            <a:spLocks noGrp="1"/>
          </p:cNvSpPr>
          <p:nvPr>
            <p:ph type="ftr" sz="quarter" idx="13"/>
          </p:nvPr>
        </p:nvSpPr>
        <p:spPr/>
        <p:txBody>
          <a:bodyPr/>
          <a:lstStyle>
            <a:lvl1pPr>
              <a:defRPr>
                <a:solidFill>
                  <a:schemeClr val="bg1"/>
                </a:solidFill>
              </a:defRPr>
            </a:lvl1pPr>
          </a:lstStyle>
          <a:p>
            <a:r>
              <a:rPr lang="en-GB" dirty="0"/>
              <a:t>Security classification. Published version. Owner's name.</a:t>
            </a:r>
          </a:p>
        </p:txBody>
      </p:sp>
      <p:sp>
        <p:nvSpPr>
          <p:cNvPr id="5" name="Date Placeholder 4">
            <a:extLst>
              <a:ext uri="{FF2B5EF4-FFF2-40B4-BE49-F238E27FC236}">
                <a16:creationId xmlns:a16="http://schemas.microsoft.com/office/drawing/2014/main" id="{AA6A6355-229F-644E-8DF2-E9BF99A32036}"/>
              </a:ext>
            </a:extLst>
          </p:cNvPr>
          <p:cNvSpPr>
            <a:spLocks noGrp="1"/>
          </p:cNvSpPr>
          <p:nvPr>
            <p:ph type="dt" sz="half" idx="14"/>
          </p:nvPr>
        </p:nvSpPr>
        <p:spPr/>
        <p:txBody>
          <a:bodyPr/>
          <a:lstStyle>
            <a:lvl1pPr>
              <a:defRPr>
                <a:solidFill>
                  <a:schemeClr val="bg1"/>
                </a:solidFill>
              </a:defRPr>
            </a:lvl1pPr>
          </a:lstStyle>
          <a:p>
            <a:fld id="{04546013-5885-5549-B3FC-7917D33D8A52}" type="datetime8">
              <a:rPr lang="en-GB" smtClean="0"/>
              <a:t>17/11/2020 09:53</a:t>
            </a:fld>
            <a:endParaRPr lang="en-GB" dirty="0"/>
          </a:p>
        </p:txBody>
      </p:sp>
    </p:spTree>
    <p:extLst>
      <p:ext uri="{BB962C8B-B14F-4D97-AF65-F5344CB8AC3E}">
        <p14:creationId xmlns:p14="http://schemas.microsoft.com/office/powerpoint/2010/main" val="3284594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large text) (blue)">
    <p:bg>
      <p:bgPr>
        <a:solidFill>
          <a:schemeClr val="accent3"/>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94E845-0CA1-2443-A045-12080128E4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60250" cy="6840538"/>
          </a:xfrm>
          <a:prstGeom prst="rect">
            <a:avLst/>
          </a:prstGeom>
        </p:spPr>
      </p:pic>
      <p:sp>
        <p:nvSpPr>
          <p:cNvPr id="7" name="Title 1">
            <a:extLst>
              <a:ext uri="{FF2B5EF4-FFF2-40B4-BE49-F238E27FC236}">
                <a16:creationId xmlns:a16="http://schemas.microsoft.com/office/drawing/2014/main" id="{3B9A7C5A-A4E5-084B-874F-1EBE27C1A2C6}"/>
              </a:ext>
            </a:extLst>
          </p:cNvPr>
          <p:cNvSpPr>
            <a:spLocks noGrp="1"/>
          </p:cNvSpPr>
          <p:nvPr>
            <p:ph type="title" hasCustomPrompt="1"/>
          </p:nvPr>
        </p:nvSpPr>
        <p:spPr>
          <a:xfrm>
            <a:off x="357665" y="2016000"/>
            <a:ext cx="7510985" cy="1620000"/>
          </a:xfrm>
        </p:spPr>
        <p:txBody>
          <a:bodyPr anchor="t" anchorCtr="0"/>
          <a:lstStyle>
            <a:lvl1pPr algn="l">
              <a:lnSpc>
                <a:spcPct val="90000"/>
              </a:lnSpc>
              <a:defRPr sz="3179" b="1" i="0"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sp>
        <p:nvSpPr>
          <p:cNvPr id="10" name="Slide Number Placeholder 3">
            <a:extLst>
              <a:ext uri="{FF2B5EF4-FFF2-40B4-BE49-F238E27FC236}">
                <a16:creationId xmlns:a16="http://schemas.microsoft.com/office/drawing/2014/main" id="{35AEA2BA-177C-E64B-9837-AABF6BC3D7B1}"/>
              </a:ext>
            </a:extLst>
          </p:cNvPr>
          <p:cNvSpPr>
            <a:spLocks noGrp="1"/>
          </p:cNvSpPr>
          <p:nvPr>
            <p:ph type="sldNum" sz="quarter" idx="12"/>
          </p:nvPr>
        </p:nvSpPr>
        <p:spPr>
          <a:xfrm>
            <a:off x="357666" y="6318000"/>
            <a:ext cx="357665" cy="262800"/>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pPr/>
              <a:t>‹#›</a:t>
            </a:fld>
            <a:endParaRPr lang="en-GB"/>
          </a:p>
        </p:txBody>
      </p:sp>
      <p:pic>
        <p:nvPicPr>
          <p:cNvPr id="8" name="Picture 7">
            <a:extLst>
              <a:ext uri="{FF2B5EF4-FFF2-40B4-BE49-F238E27FC236}">
                <a16:creationId xmlns:a16="http://schemas.microsoft.com/office/drawing/2014/main" id="{969AB210-B4BE-3745-A764-C8A3F4B799A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35493" y="6228581"/>
            <a:ext cx="474455" cy="477552"/>
          </a:xfrm>
          <a:prstGeom prst="rect">
            <a:avLst/>
          </a:prstGeom>
        </p:spPr>
      </p:pic>
      <p:sp>
        <p:nvSpPr>
          <p:cNvPr id="2" name="Footer Placeholder 1">
            <a:extLst>
              <a:ext uri="{FF2B5EF4-FFF2-40B4-BE49-F238E27FC236}">
                <a16:creationId xmlns:a16="http://schemas.microsoft.com/office/drawing/2014/main" id="{CD78FAEE-F4E9-0142-8675-03E847BB064B}"/>
              </a:ext>
            </a:extLst>
          </p:cNvPr>
          <p:cNvSpPr>
            <a:spLocks noGrp="1"/>
          </p:cNvSpPr>
          <p:nvPr>
            <p:ph type="ftr" sz="quarter" idx="13"/>
          </p:nvPr>
        </p:nvSpPr>
        <p:spPr/>
        <p:txBody>
          <a:bodyPr/>
          <a:lstStyle>
            <a:lvl1pPr>
              <a:defRPr>
                <a:solidFill>
                  <a:schemeClr val="bg1"/>
                </a:solidFill>
              </a:defRPr>
            </a:lvl1pPr>
          </a:lstStyle>
          <a:p>
            <a:r>
              <a:rPr lang="en-GB" dirty="0"/>
              <a:t>Security classification. Published version. Owner's name.</a:t>
            </a:r>
          </a:p>
        </p:txBody>
      </p:sp>
      <p:sp>
        <p:nvSpPr>
          <p:cNvPr id="4" name="Date Placeholder 3">
            <a:extLst>
              <a:ext uri="{FF2B5EF4-FFF2-40B4-BE49-F238E27FC236}">
                <a16:creationId xmlns:a16="http://schemas.microsoft.com/office/drawing/2014/main" id="{55D1C34E-E31F-A342-A8F8-B80FAE2399DE}"/>
              </a:ext>
            </a:extLst>
          </p:cNvPr>
          <p:cNvSpPr>
            <a:spLocks noGrp="1"/>
          </p:cNvSpPr>
          <p:nvPr>
            <p:ph type="dt" sz="half" idx="14"/>
          </p:nvPr>
        </p:nvSpPr>
        <p:spPr/>
        <p:txBody>
          <a:bodyPr/>
          <a:lstStyle>
            <a:lvl1pPr>
              <a:defRPr>
                <a:solidFill>
                  <a:schemeClr val="bg1"/>
                </a:solidFill>
              </a:defRPr>
            </a:lvl1pPr>
          </a:lstStyle>
          <a:p>
            <a:fld id="{1D549B9A-C2C2-5E44-B7A4-0454029ABE34}" type="datetime8">
              <a:rPr lang="en-GB" smtClean="0"/>
              <a:t>17/11/2020 09:53</a:t>
            </a:fld>
            <a:endParaRPr lang="en-GB" dirty="0"/>
          </a:p>
        </p:txBody>
      </p:sp>
    </p:spTree>
    <p:extLst>
      <p:ext uri="{BB962C8B-B14F-4D97-AF65-F5344CB8AC3E}">
        <p14:creationId xmlns:p14="http://schemas.microsoft.com/office/powerpoint/2010/main" val="3635249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small text) (purple)">
    <p:bg>
      <p:bgPr>
        <a:solidFill>
          <a:schemeClr val="accent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5B44951-02CE-404B-AF0F-AF015BE216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60249" cy="6840538"/>
          </a:xfrm>
          <a:prstGeom prst="rect">
            <a:avLst/>
          </a:prstGeom>
        </p:spPr>
      </p:pic>
      <p:sp>
        <p:nvSpPr>
          <p:cNvPr id="2" name="Title 1"/>
          <p:cNvSpPr>
            <a:spLocks noGrp="1"/>
          </p:cNvSpPr>
          <p:nvPr>
            <p:ph type="title" hasCustomPrompt="1"/>
          </p:nvPr>
        </p:nvSpPr>
        <p:spPr>
          <a:xfrm>
            <a:off x="356448" y="2016000"/>
            <a:ext cx="6437977" cy="324000"/>
          </a:xfrm>
        </p:spPr>
        <p:txBody>
          <a:bodyPr anchor="t" anchorCtr="0"/>
          <a:lstStyle>
            <a:lvl1pPr algn="l">
              <a:lnSpc>
                <a:spcPct val="100000"/>
              </a:lnSpc>
              <a:defRPr sz="2384" b="1"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sp>
        <p:nvSpPr>
          <p:cNvPr id="9" name="Text Placeholder 8"/>
          <p:cNvSpPr>
            <a:spLocks noGrp="1"/>
          </p:cNvSpPr>
          <p:nvPr>
            <p:ph type="body" sz="quarter" idx="13"/>
          </p:nvPr>
        </p:nvSpPr>
        <p:spPr>
          <a:xfrm>
            <a:off x="356448" y="2376000"/>
            <a:ext cx="6437977" cy="1620000"/>
          </a:xfrm>
        </p:spPr>
        <p:txBody>
          <a:bodyPr/>
          <a:lstStyle>
            <a:lvl1pPr>
              <a:lnSpc>
                <a:spcPct val="100000"/>
              </a:lnSpc>
              <a:defRPr sz="2384" b="0">
                <a:solidFill>
                  <a:schemeClr val="bg1"/>
                </a:solidFill>
                <a:latin typeface="Century Gothic" panose="020B0502020202020204" pitchFamily="34" charset="0"/>
              </a:defRPr>
            </a:lvl1pPr>
          </a:lstStyle>
          <a:p>
            <a:pPr lvl="0"/>
            <a:r>
              <a:rPr lang="en-US"/>
              <a:t>Click to edit Master text styles</a:t>
            </a:r>
          </a:p>
        </p:txBody>
      </p:sp>
      <p:sp>
        <p:nvSpPr>
          <p:cNvPr id="10" name="Slide Number Placeholder 3">
            <a:extLst>
              <a:ext uri="{FF2B5EF4-FFF2-40B4-BE49-F238E27FC236}">
                <a16:creationId xmlns:a16="http://schemas.microsoft.com/office/drawing/2014/main" id="{D8447239-4152-6A49-BAF1-40CFBC712E4F}"/>
              </a:ext>
            </a:extLst>
          </p:cNvPr>
          <p:cNvSpPr>
            <a:spLocks noGrp="1"/>
          </p:cNvSpPr>
          <p:nvPr>
            <p:ph type="sldNum" sz="quarter" idx="12"/>
          </p:nvPr>
        </p:nvSpPr>
        <p:spPr>
          <a:xfrm>
            <a:off x="357666" y="6318000"/>
            <a:ext cx="357665" cy="262800"/>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pPr/>
              <a:t>‹#›</a:t>
            </a:fld>
            <a:endParaRPr lang="en-GB"/>
          </a:p>
        </p:txBody>
      </p:sp>
      <p:pic>
        <p:nvPicPr>
          <p:cNvPr id="12" name="Picture 11">
            <a:extLst>
              <a:ext uri="{FF2B5EF4-FFF2-40B4-BE49-F238E27FC236}">
                <a16:creationId xmlns:a16="http://schemas.microsoft.com/office/drawing/2014/main" id="{AF3FB640-48C0-FC43-83C8-425617B3725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35493" y="6228581"/>
            <a:ext cx="474455" cy="477552"/>
          </a:xfrm>
          <a:prstGeom prst="rect">
            <a:avLst/>
          </a:prstGeom>
        </p:spPr>
      </p:pic>
      <p:sp>
        <p:nvSpPr>
          <p:cNvPr id="3" name="Footer Placeholder 2">
            <a:extLst>
              <a:ext uri="{FF2B5EF4-FFF2-40B4-BE49-F238E27FC236}">
                <a16:creationId xmlns:a16="http://schemas.microsoft.com/office/drawing/2014/main" id="{6BD50BBC-5E59-3442-9F27-0265C1780DE3}"/>
              </a:ext>
            </a:extLst>
          </p:cNvPr>
          <p:cNvSpPr>
            <a:spLocks noGrp="1"/>
          </p:cNvSpPr>
          <p:nvPr>
            <p:ph type="ftr" sz="quarter" idx="14"/>
          </p:nvPr>
        </p:nvSpPr>
        <p:spPr/>
        <p:txBody>
          <a:bodyPr/>
          <a:lstStyle>
            <a:lvl1pPr>
              <a:defRPr>
                <a:solidFill>
                  <a:schemeClr val="bg1"/>
                </a:solidFill>
              </a:defRPr>
            </a:lvl1pPr>
          </a:lstStyle>
          <a:p>
            <a:r>
              <a:rPr lang="en-GB" dirty="0"/>
              <a:t>Security classification. Published version. Owner's name.</a:t>
            </a:r>
          </a:p>
        </p:txBody>
      </p:sp>
      <p:sp>
        <p:nvSpPr>
          <p:cNvPr id="5" name="Date Placeholder 4">
            <a:extLst>
              <a:ext uri="{FF2B5EF4-FFF2-40B4-BE49-F238E27FC236}">
                <a16:creationId xmlns:a16="http://schemas.microsoft.com/office/drawing/2014/main" id="{B4DDA4A6-E8B3-2E4C-8A28-6591D11A82C4}"/>
              </a:ext>
            </a:extLst>
          </p:cNvPr>
          <p:cNvSpPr>
            <a:spLocks noGrp="1"/>
          </p:cNvSpPr>
          <p:nvPr>
            <p:ph type="dt" sz="half" idx="15"/>
          </p:nvPr>
        </p:nvSpPr>
        <p:spPr/>
        <p:txBody>
          <a:bodyPr/>
          <a:lstStyle>
            <a:lvl1pPr>
              <a:defRPr>
                <a:solidFill>
                  <a:schemeClr val="bg1"/>
                </a:solidFill>
              </a:defRPr>
            </a:lvl1pPr>
          </a:lstStyle>
          <a:p>
            <a:fld id="{879B515E-C7B9-B649-80AD-C85073D465B7}" type="datetime8">
              <a:rPr lang="en-GB" smtClean="0"/>
              <a:t>17/11/2020 09:53</a:t>
            </a:fld>
            <a:endParaRPr lang="en-GB" dirty="0"/>
          </a:p>
        </p:txBody>
      </p:sp>
    </p:spTree>
    <p:extLst>
      <p:ext uri="{BB962C8B-B14F-4D97-AF65-F5344CB8AC3E}">
        <p14:creationId xmlns:p14="http://schemas.microsoft.com/office/powerpoint/2010/main" val="2322115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tatement (purple)">
    <p:bg>
      <p:bgPr>
        <a:solidFill>
          <a:schemeClr val="accent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7908DFE-CFFC-0B49-81C8-88E92473B51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60249" cy="6840538"/>
          </a:xfrm>
          <a:prstGeom prst="rect">
            <a:avLst/>
          </a:prstGeom>
        </p:spPr>
      </p:pic>
      <p:sp>
        <p:nvSpPr>
          <p:cNvPr id="2" name="Title 1"/>
          <p:cNvSpPr>
            <a:spLocks noGrp="1"/>
          </p:cNvSpPr>
          <p:nvPr>
            <p:ph type="title" hasCustomPrompt="1"/>
          </p:nvPr>
        </p:nvSpPr>
        <p:spPr>
          <a:xfrm>
            <a:off x="356448" y="2016000"/>
            <a:ext cx="11445292" cy="2700000"/>
          </a:xfrm>
        </p:spPr>
        <p:txBody>
          <a:bodyPr anchor="ctr" anchorCtr="0"/>
          <a:lstStyle>
            <a:lvl1pPr algn="ctr">
              <a:lnSpc>
                <a:spcPct val="90000"/>
              </a:lnSpc>
              <a:defRPr sz="3179" b="1"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pic>
        <p:nvPicPr>
          <p:cNvPr id="5" name="Picture 4">
            <a:extLst>
              <a:ext uri="{FF2B5EF4-FFF2-40B4-BE49-F238E27FC236}">
                <a16:creationId xmlns:a16="http://schemas.microsoft.com/office/drawing/2014/main" id="{20DB4D85-0A02-8543-9160-78A1DEC9DB4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35493" y="6228581"/>
            <a:ext cx="474455" cy="477552"/>
          </a:xfrm>
          <a:prstGeom prst="rect">
            <a:avLst/>
          </a:prstGeom>
        </p:spPr>
      </p:pic>
      <p:sp>
        <p:nvSpPr>
          <p:cNvPr id="3" name="Date Placeholder 2">
            <a:extLst>
              <a:ext uri="{FF2B5EF4-FFF2-40B4-BE49-F238E27FC236}">
                <a16:creationId xmlns:a16="http://schemas.microsoft.com/office/drawing/2014/main" id="{39934659-489A-114F-A446-886EB5E3B670}"/>
              </a:ext>
            </a:extLst>
          </p:cNvPr>
          <p:cNvSpPr>
            <a:spLocks noGrp="1"/>
          </p:cNvSpPr>
          <p:nvPr>
            <p:ph type="dt" sz="half" idx="10"/>
          </p:nvPr>
        </p:nvSpPr>
        <p:spPr/>
        <p:txBody>
          <a:bodyPr/>
          <a:lstStyle>
            <a:lvl1pPr>
              <a:defRPr>
                <a:solidFill>
                  <a:schemeClr val="bg1"/>
                </a:solidFill>
              </a:defRPr>
            </a:lvl1pPr>
          </a:lstStyle>
          <a:p>
            <a:fld id="{52506F30-EEB5-3748-B36E-E63A94E9E8C8}" type="datetime8">
              <a:rPr lang="en-GB" smtClean="0"/>
              <a:t>17/11/2020 09:53</a:t>
            </a:fld>
            <a:endParaRPr lang="en-GB" dirty="0"/>
          </a:p>
        </p:txBody>
      </p:sp>
      <p:sp>
        <p:nvSpPr>
          <p:cNvPr id="8" name="Slide Number Placeholder 3">
            <a:extLst>
              <a:ext uri="{FF2B5EF4-FFF2-40B4-BE49-F238E27FC236}">
                <a16:creationId xmlns:a16="http://schemas.microsoft.com/office/drawing/2014/main" id="{8561822B-4A7D-5843-9315-1B2402B04439}"/>
              </a:ext>
            </a:extLst>
          </p:cNvPr>
          <p:cNvSpPr>
            <a:spLocks noGrp="1"/>
          </p:cNvSpPr>
          <p:nvPr>
            <p:ph type="sldNum" sz="quarter" idx="12"/>
          </p:nvPr>
        </p:nvSpPr>
        <p:spPr>
          <a:xfrm>
            <a:off x="357666" y="6318000"/>
            <a:ext cx="357665" cy="262800"/>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pPr/>
              <a:t>‹#›</a:t>
            </a:fld>
            <a:endParaRPr lang="en-GB"/>
          </a:p>
        </p:txBody>
      </p:sp>
    </p:spTree>
    <p:extLst>
      <p:ext uri="{BB962C8B-B14F-4D97-AF65-F5344CB8AC3E}">
        <p14:creationId xmlns:p14="http://schemas.microsoft.com/office/powerpoint/2010/main" val="1125592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Slide Number Placeholder 3">
            <a:extLst>
              <a:ext uri="{FF2B5EF4-FFF2-40B4-BE49-F238E27FC236}">
                <a16:creationId xmlns:a16="http://schemas.microsoft.com/office/drawing/2014/main" id="{1E79229F-E4F2-2C46-A797-0DA293D70896}"/>
              </a:ext>
            </a:extLst>
          </p:cNvPr>
          <p:cNvSpPr>
            <a:spLocks noGrp="1"/>
          </p:cNvSpPr>
          <p:nvPr>
            <p:ph type="sldNum" sz="quarter" idx="12"/>
          </p:nvPr>
        </p:nvSpPr>
        <p:spPr>
          <a:xfrm>
            <a:off x="357666" y="6318000"/>
            <a:ext cx="357665" cy="262800"/>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pPr/>
              <a:t>‹#›</a:t>
            </a:fld>
            <a:endParaRPr lang="en-GB" dirty="0"/>
          </a:p>
        </p:txBody>
      </p:sp>
      <p:sp>
        <p:nvSpPr>
          <p:cNvPr id="4" name="TextBox 3">
            <a:extLst>
              <a:ext uri="{FF2B5EF4-FFF2-40B4-BE49-F238E27FC236}">
                <a16:creationId xmlns:a16="http://schemas.microsoft.com/office/drawing/2014/main" id="{C4F1F03D-C4F0-AF4D-AFFF-609C4FF4D6D3}"/>
              </a:ext>
            </a:extLst>
          </p:cNvPr>
          <p:cNvSpPr txBox="1"/>
          <p:nvPr userDrawn="1"/>
        </p:nvSpPr>
        <p:spPr>
          <a:xfrm>
            <a:off x="11538506" y="6485641"/>
            <a:ext cx="0" cy="0"/>
          </a:xfrm>
          <a:prstGeom prst="rect">
            <a:avLst/>
          </a:prstGeom>
          <a:noFill/>
        </p:spPr>
        <p:txBody>
          <a:bodyPr wrap="none" lIns="0" tIns="0" rIns="0" bIns="0" rtlCol="0">
            <a:noAutofit/>
          </a:bodyPr>
          <a:lstStyle/>
          <a:p>
            <a:endParaRPr lang="en-US" sz="1490" dirty="0" err="1"/>
          </a:p>
        </p:txBody>
      </p:sp>
      <p:sp>
        <p:nvSpPr>
          <p:cNvPr id="5" name="Footer Placeholder 4">
            <a:extLst>
              <a:ext uri="{FF2B5EF4-FFF2-40B4-BE49-F238E27FC236}">
                <a16:creationId xmlns:a16="http://schemas.microsoft.com/office/drawing/2014/main" id="{22F7D163-90BB-984D-8414-8F6CC3676125}"/>
              </a:ext>
            </a:extLst>
          </p:cNvPr>
          <p:cNvSpPr>
            <a:spLocks noGrp="1"/>
          </p:cNvSpPr>
          <p:nvPr>
            <p:ph type="ftr" sz="quarter" idx="13"/>
          </p:nvPr>
        </p:nvSpPr>
        <p:spPr/>
        <p:txBody>
          <a:bodyPr/>
          <a:lstStyle/>
          <a:p>
            <a:r>
              <a:rPr lang="en-GB" dirty="0"/>
              <a:t>Security classification. Published version. Owner's name.</a:t>
            </a:r>
          </a:p>
        </p:txBody>
      </p:sp>
      <p:sp>
        <p:nvSpPr>
          <p:cNvPr id="6" name="Title 5">
            <a:extLst>
              <a:ext uri="{FF2B5EF4-FFF2-40B4-BE49-F238E27FC236}">
                <a16:creationId xmlns:a16="http://schemas.microsoft.com/office/drawing/2014/main" id="{6B1B4166-45F0-DA42-B193-E60E5144CA12}"/>
              </a:ext>
            </a:extLst>
          </p:cNvPr>
          <p:cNvSpPr>
            <a:spLocks noGrp="1"/>
          </p:cNvSpPr>
          <p:nvPr>
            <p:ph type="title"/>
          </p:nvPr>
        </p:nvSpPr>
        <p:spPr/>
        <p:txBody>
          <a:bodyPr/>
          <a:lstStyle/>
          <a:p>
            <a:r>
              <a:rPr lang="en-US"/>
              <a:t>Click to edit Master title style</a:t>
            </a:r>
            <a:endParaRPr lang="en-US" dirty="0"/>
          </a:p>
        </p:txBody>
      </p:sp>
      <p:sp>
        <p:nvSpPr>
          <p:cNvPr id="10" name="Date Placeholder 9">
            <a:extLst>
              <a:ext uri="{FF2B5EF4-FFF2-40B4-BE49-F238E27FC236}">
                <a16:creationId xmlns:a16="http://schemas.microsoft.com/office/drawing/2014/main" id="{AF42AB2C-E8B8-4B42-AD9C-2D3F18E9744E}"/>
              </a:ext>
            </a:extLst>
          </p:cNvPr>
          <p:cNvSpPr>
            <a:spLocks noGrp="1"/>
          </p:cNvSpPr>
          <p:nvPr>
            <p:ph type="dt" sz="half" idx="14"/>
          </p:nvPr>
        </p:nvSpPr>
        <p:spPr/>
        <p:txBody>
          <a:bodyPr/>
          <a:lstStyle/>
          <a:p>
            <a:fld id="{D2066C9A-3A41-1B44-93FE-861B8A9F5FAF}" type="datetime8">
              <a:rPr lang="en-GB" smtClean="0"/>
              <a:t>17/11/2020 09:53</a:t>
            </a:fld>
            <a:endParaRPr lang="en-GB"/>
          </a:p>
        </p:txBody>
      </p:sp>
    </p:spTree>
    <p:extLst>
      <p:ext uri="{BB962C8B-B14F-4D97-AF65-F5344CB8AC3E}">
        <p14:creationId xmlns:p14="http://schemas.microsoft.com/office/powerpoint/2010/main" val="898384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narrow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7665" y="2012950"/>
            <a:ext cx="4649650" cy="3600000"/>
          </a:xfrm>
        </p:spPr>
        <p:txBody>
          <a:bodyPr/>
          <a:lstStyle>
            <a:lvl1pPr>
              <a:defRPr sz="1490"/>
            </a:lvl1pPr>
            <a:lvl2pPr>
              <a:defRPr sz="1490"/>
            </a:lvl2pPr>
            <a:lvl3pPr>
              <a:defRPr sz="1490"/>
            </a:lvl3pPr>
            <a:lvl4pPr>
              <a:defRPr sz="1490"/>
            </a:lvl4pPr>
            <a:lvl5pPr>
              <a:defRPr sz="1490"/>
            </a:lvl5pPr>
            <a:lvl6pPr>
              <a:defRPr sz="1783"/>
            </a:lvl6pPr>
            <a:lvl7pPr>
              <a:defRPr sz="1783"/>
            </a:lvl7pPr>
            <a:lvl8pPr>
              <a:defRPr sz="1783"/>
            </a:lvl8pPr>
            <a:lvl9pPr>
              <a:defRPr sz="178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5186148" y="2012950"/>
            <a:ext cx="4649650" cy="3600000"/>
          </a:xfrm>
        </p:spPr>
        <p:txBody>
          <a:bodyPr/>
          <a:lstStyle>
            <a:lvl1pPr>
              <a:defRPr sz="1490"/>
            </a:lvl1pPr>
            <a:lvl2pPr>
              <a:defRPr sz="1490"/>
            </a:lvl2pPr>
            <a:lvl3pPr>
              <a:defRPr sz="1490"/>
            </a:lvl3pPr>
            <a:lvl4pPr>
              <a:defRPr sz="1490"/>
            </a:lvl4pPr>
            <a:lvl5pPr>
              <a:defRPr sz="1490"/>
            </a:lvl5pPr>
            <a:lvl6pPr>
              <a:defRPr sz="1783"/>
            </a:lvl6pPr>
            <a:lvl7pPr>
              <a:defRPr sz="1783"/>
            </a:lvl7pPr>
            <a:lvl8pPr>
              <a:defRPr sz="1783"/>
            </a:lvl8pPr>
            <a:lvl9pPr>
              <a:defRPr sz="178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3">
            <a:extLst>
              <a:ext uri="{FF2B5EF4-FFF2-40B4-BE49-F238E27FC236}">
                <a16:creationId xmlns:a16="http://schemas.microsoft.com/office/drawing/2014/main" id="{DE6BEA8B-4829-A743-B35D-07BAABCEB9DB}"/>
              </a:ext>
            </a:extLst>
          </p:cNvPr>
          <p:cNvSpPr>
            <a:spLocks noGrp="1"/>
          </p:cNvSpPr>
          <p:nvPr>
            <p:ph type="sldNum" sz="quarter" idx="12"/>
          </p:nvPr>
        </p:nvSpPr>
        <p:spPr>
          <a:xfrm>
            <a:off x="357666" y="6318000"/>
            <a:ext cx="357665" cy="262800"/>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pPr/>
              <a:t>‹#›</a:t>
            </a:fld>
            <a:endParaRPr lang="en-GB"/>
          </a:p>
        </p:txBody>
      </p:sp>
      <p:sp>
        <p:nvSpPr>
          <p:cNvPr id="5" name="Footer Placeholder 4">
            <a:extLst>
              <a:ext uri="{FF2B5EF4-FFF2-40B4-BE49-F238E27FC236}">
                <a16:creationId xmlns:a16="http://schemas.microsoft.com/office/drawing/2014/main" id="{EA915E6A-12FB-A34C-A8CB-3CFDAF3C1DBE}"/>
              </a:ext>
            </a:extLst>
          </p:cNvPr>
          <p:cNvSpPr>
            <a:spLocks noGrp="1"/>
          </p:cNvSpPr>
          <p:nvPr>
            <p:ph type="ftr" sz="quarter" idx="13"/>
          </p:nvPr>
        </p:nvSpPr>
        <p:spPr/>
        <p:txBody>
          <a:bodyPr/>
          <a:lstStyle/>
          <a:p>
            <a:r>
              <a:rPr lang="en-GB" dirty="0"/>
              <a:t>Security classification. Published version. Owner's name.</a:t>
            </a:r>
          </a:p>
        </p:txBody>
      </p:sp>
      <p:sp>
        <p:nvSpPr>
          <p:cNvPr id="6" name="Date Placeholder 5">
            <a:extLst>
              <a:ext uri="{FF2B5EF4-FFF2-40B4-BE49-F238E27FC236}">
                <a16:creationId xmlns:a16="http://schemas.microsoft.com/office/drawing/2014/main" id="{ACD79FD8-7803-2D4C-886D-C75EF739025B}"/>
              </a:ext>
            </a:extLst>
          </p:cNvPr>
          <p:cNvSpPr>
            <a:spLocks noGrp="1"/>
          </p:cNvSpPr>
          <p:nvPr>
            <p:ph type="dt" sz="half" idx="14"/>
          </p:nvPr>
        </p:nvSpPr>
        <p:spPr/>
        <p:txBody>
          <a:bodyPr/>
          <a:lstStyle/>
          <a:p>
            <a:fld id="{75C0C07E-04C7-C74A-88C5-EFB7A78F13F0}" type="datetime8">
              <a:rPr lang="en-GB" smtClean="0"/>
              <a:t>17/11/2020 09:53</a:t>
            </a:fld>
            <a:endParaRPr lang="en-GB"/>
          </a:p>
        </p:txBody>
      </p:sp>
    </p:spTree>
    <p:extLst>
      <p:ext uri="{BB962C8B-B14F-4D97-AF65-F5344CB8AC3E}">
        <p14:creationId xmlns:p14="http://schemas.microsoft.com/office/powerpoint/2010/main" val="3271602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7665" y="828000"/>
            <a:ext cx="4649650" cy="792000"/>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357665" y="2016000"/>
            <a:ext cx="4649650" cy="3600000"/>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3647730" y="6318000"/>
            <a:ext cx="7010623" cy="262800"/>
          </a:xfrm>
          <a:prstGeom prst="rect">
            <a:avLst/>
          </a:prstGeom>
        </p:spPr>
        <p:txBody>
          <a:bodyPr vert="horz" lIns="0" tIns="0" rIns="0" bIns="0" rtlCol="0" anchor="b" anchorCtr="0">
            <a:noAutofit/>
          </a:bodyPr>
          <a:lstStyle>
            <a:lvl1pPr algn="r">
              <a:defRPr sz="994" b="1">
                <a:solidFill>
                  <a:schemeClr val="accent1"/>
                </a:solidFill>
              </a:defRPr>
            </a:lvl1pPr>
          </a:lstStyle>
          <a:p>
            <a:r>
              <a:rPr lang="en-GB" dirty="0"/>
              <a:t>Security classification. Published version. Owner's name.</a:t>
            </a:r>
          </a:p>
        </p:txBody>
      </p:sp>
      <p:sp>
        <p:nvSpPr>
          <p:cNvPr id="6" name="Slide Number Placeholder 5"/>
          <p:cNvSpPr>
            <a:spLocks noGrp="1"/>
          </p:cNvSpPr>
          <p:nvPr>
            <p:ph type="sldNum" sz="quarter" idx="4"/>
          </p:nvPr>
        </p:nvSpPr>
        <p:spPr>
          <a:xfrm>
            <a:off x="357666" y="6318000"/>
            <a:ext cx="357665" cy="262800"/>
          </a:xfrm>
          <a:prstGeom prst="rect">
            <a:avLst/>
          </a:prstGeom>
        </p:spPr>
        <p:txBody>
          <a:bodyPr vert="horz" lIns="0" tIns="0" rIns="0" bIns="0" rtlCol="0" anchor="b" anchorCtr="0">
            <a:noAutofit/>
          </a:bodyPr>
          <a:lstStyle>
            <a:lvl1pPr algn="ctr">
              <a:defRPr sz="994" b="0" i="0">
                <a:solidFill>
                  <a:schemeClr val="accent1"/>
                </a:solidFill>
                <a:latin typeface="+mn-lt"/>
              </a:defRPr>
            </a:lvl1pPr>
          </a:lstStyle>
          <a:p>
            <a:pPr algn="l"/>
            <a:fld id="{0B868178-02AE-42FC-958D-6B8F13B60175}" type="slidenum">
              <a:rPr lang="en-GB" smtClean="0"/>
              <a:pPr algn="l"/>
              <a:t>‹#›</a:t>
            </a:fld>
            <a:endParaRPr lang="en-GB" dirty="0"/>
          </a:p>
        </p:txBody>
      </p:sp>
      <p:pic>
        <p:nvPicPr>
          <p:cNvPr id="10" name="Picture 9">
            <a:extLst>
              <a:ext uri="{FF2B5EF4-FFF2-40B4-BE49-F238E27FC236}">
                <a16:creationId xmlns:a16="http://schemas.microsoft.com/office/drawing/2014/main" id="{3AE9E1D1-80B4-4737-A902-4D72D8F4317B}"/>
              </a:ext>
            </a:extLst>
          </p:cNvPr>
          <p:cNvPicPr>
            <a:picLocks noChangeAspect="1"/>
          </p:cNvPicPr>
          <p:nvPr userDrawn="1"/>
        </p:nvPicPr>
        <p:blipFill>
          <a:blip r:embed="rId25">
            <a:extLst>
              <a:ext uri="{28A0092B-C50C-407E-A947-70E740481C1C}">
                <a14:useLocalDpi xmlns:a14="http://schemas.microsoft.com/office/drawing/2010/main" val="0"/>
              </a:ext>
            </a:extLst>
          </a:blip>
          <a:stretch>
            <a:fillRect/>
          </a:stretch>
        </p:blipFill>
        <p:spPr>
          <a:xfrm>
            <a:off x="11335493" y="6228581"/>
            <a:ext cx="474455" cy="477552"/>
          </a:xfrm>
          <a:prstGeom prst="rect">
            <a:avLst/>
          </a:prstGeom>
        </p:spPr>
      </p:pic>
      <p:sp>
        <p:nvSpPr>
          <p:cNvPr id="12" name="Date Placeholder 11">
            <a:extLst>
              <a:ext uri="{FF2B5EF4-FFF2-40B4-BE49-F238E27FC236}">
                <a16:creationId xmlns:a16="http://schemas.microsoft.com/office/drawing/2014/main" id="{C39E60E8-B03D-CF46-B400-1768FAAA8855}"/>
              </a:ext>
            </a:extLst>
          </p:cNvPr>
          <p:cNvSpPr>
            <a:spLocks noGrp="1"/>
          </p:cNvSpPr>
          <p:nvPr>
            <p:ph type="dt" sz="half" idx="2"/>
          </p:nvPr>
        </p:nvSpPr>
        <p:spPr>
          <a:xfrm>
            <a:off x="1501499" y="6318001"/>
            <a:ext cx="1856248" cy="262800"/>
          </a:xfrm>
          <a:prstGeom prst="rect">
            <a:avLst/>
          </a:prstGeom>
        </p:spPr>
        <p:txBody>
          <a:bodyPr vert="horz" lIns="0" tIns="0" rIns="0" bIns="0" rtlCol="0" anchor="b" anchorCtr="0">
            <a:noAutofit/>
          </a:bodyPr>
          <a:lstStyle>
            <a:lvl1pPr>
              <a:defRPr lang="en-GB" sz="994" b="0" i="0" smtClean="0">
                <a:solidFill>
                  <a:schemeClr val="accent1"/>
                </a:solidFill>
                <a:latin typeface="+mn-lt"/>
              </a:defRPr>
            </a:lvl1pPr>
          </a:lstStyle>
          <a:p>
            <a:fld id="{90D222F1-69A6-5842-A2FE-BAB8412F77EB}" type="datetime8">
              <a:rPr lang="en-GB" smtClean="0"/>
              <a:pPr/>
              <a:t>17/11/2020 09:53</a:t>
            </a:fld>
            <a:endParaRPr lang="en-GB" dirty="0"/>
          </a:p>
        </p:txBody>
      </p:sp>
    </p:spTree>
    <p:extLst>
      <p:ext uri="{BB962C8B-B14F-4D97-AF65-F5344CB8AC3E}">
        <p14:creationId xmlns:p14="http://schemas.microsoft.com/office/powerpoint/2010/main" val="3743216919"/>
      </p:ext>
    </p:extLst>
  </p:cSld>
  <p:clrMap bg1="lt1" tx1="dk1" bg2="lt2" tx2="dk2" accent1="accent1" accent2="accent2" accent3="accent3" accent4="accent4" accent5="accent5" accent6="accent6" hlink="hlink" folHlink="folHlink"/>
  <p:sldLayoutIdLst>
    <p:sldLayoutId id="2147483649" r:id="rId1"/>
    <p:sldLayoutId id="2147483688" r:id="rId2"/>
    <p:sldLayoutId id="2147483694" r:id="rId3"/>
    <p:sldLayoutId id="2147483651" r:id="rId4"/>
    <p:sldLayoutId id="2147483695" r:id="rId5"/>
    <p:sldLayoutId id="2147483668" r:id="rId6"/>
    <p:sldLayoutId id="2147483674" r:id="rId7"/>
    <p:sldLayoutId id="2147483650" r:id="rId8"/>
    <p:sldLayoutId id="2147483693" r:id="rId9"/>
    <p:sldLayoutId id="2147483652" r:id="rId10"/>
    <p:sldLayoutId id="2147483678" r:id="rId11"/>
    <p:sldLayoutId id="2147483687" r:id="rId12"/>
    <p:sldLayoutId id="2147483679" r:id="rId13"/>
    <p:sldLayoutId id="2147483690" r:id="rId14"/>
    <p:sldLayoutId id="2147483680" r:id="rId15"/>
    <p:sldLayoutId id="2147483681" r:id="rId16"/>
    <p:sldLayoutId id="2147483689" r:id="rId17"/>
    <p:sldLayoutId id="2147483683" r:id="rId18"/>
    <p:sldLayoutId id="2147483691" r:id="rId19"/>
    <p:sldLayoutId id="2147483692" r:id="rId20"/>
    <p:sldLayoutId id="2147483654" r:id="rId21"/>
    <p:sldLayoutId id="2147483655" r:id="rId22"/>
    <p:sldLayoutId id="2147483660" r:id="rId23"/>
  </p:sldLayoutIdLst>
  <p:hf hdr="0"/>
  <p:txStyles>
    <p:titleStyle>
      <a:lvl1pPr algn="l" defTabSz="906185" rtl="0" eaLnBrk="1" latinLnBrk="0" hangingPunct="1">
        <a:spcBef>
          <a:spcPct val="0"/>
        </a:spcBef>
        <a:buNone/>
        <a:defRPr sz="2583" b="1" kern="1200">
          <a:solidFill>
            <a:schemeClr val="accent1"/>
          </a:solidFill>
          <a:latin typeface="Century Gothic" panose="020B0502020202020204" pitchFamily="34" charset="0"/>
          <a:ea typeface="+mj-ea"/>
          <a:cs typeface="+mj-cs"/>
        </a:defRPr>
      </a:lvl1pPr>
    </p:titleStyle>
    <p:bodyStyle>
      <a:lvl1pPr marL="0" indent="0" algn="l" defTabSz="906185" rtl="0" eaLnBrk="1" latinLnBrk="0" hangingPunct="1">
        <a:lnSpc>
          <a:spcPct val="110000"/>
        </a:lnSpc>
        <a:spcBef>
          <a:spcPts val="0"/>
        </a:spcBef>
        <a:spcAft>
          <a:spcPts val="0"/>
        </a:spcAft>
        <a:buFontTx/>
        <a:buNone/>
        <a:defRPr sz="1490" b="0" i="0" kern="1200">
          <a:solidFill>
            <a:schemeClr val="tx1"/>
          </a:solidFill>
          <a:latin typeface="Century Gothic" panose="020B0502020202020204" pitchFamily="34" charset="0"/>
          <a:ea typeface="+mn-ea"/>
          <a:cs typeface="+mn-cs"/>
        </a:defRPr>
      </a:lvl1pPr>
      <a:lvl2pPr marL="0" indent="0" algn="l" defTabSz="906185" rtl="0" eaLnBrk="1" latinLnBrk="0" hangingPunct="1">
        <a:lnSpc>
          <a:spcPct val="110000"/>
        </a:lnSpc>
        <a:spcBef>
          <a:spcPts val="0"/>
        </a:spcBef>
        <a:spcAft>
          <a:spcPts val="1937"/>
        </a:spcAft>
        <a:buFont typeface="Arial" panose="020B0604020202020204" pitchFamily="34" charset="0"/>
        <a:buNone/>
        <a:defRPr sz="1490" b="0" i="0" kern="1200">
          <a:solidFill>
            <a:schemeClr val="tx1"/>
          </a:solidFill>
          <a:latin typeface="Century Gothic" panose="020B0502020202020204" pitchFamily="34" charset="0"/>
          <a:ea typeface="+mn-ea"/>
          <a:cs typeface="+mn-cs"/>
        </a:defRPr>
      </a:lvl2pPr>
      <a:lvl3pPr marL="178830" indent="-178830" algn="l" defTabSz="906185" rtl="0" eaLnBrk="1" latinLnBrk="0" hangingPunct="1">
        <a:lnSpc>
          <a:spcPct val="110000"/>
        </a:lnSpc>
        <a:spcBef>
          <a:spcPts val="0"/>
        </a:spcBef>
        <a:spcAft>
          <a:spcPts val="0"/>
        </a:spcAft>
        <a:buFont typeface="BT Font Light" panose="020B0403030204020203" pitchFamily="34" charset="0"/>
        <a:buChar char="–"/>
        <a:defRPr sz="1490" b="0" i="0" kern="1200">
          <a:solidFill>
            <a:schemeClr val="tx1"/>
          </a:solidFill>
          <a:latin typeface="Century Gothic" panose="020B0502020202020204" pitchFamily="34" charset="0"/>
          <a:ea typeface="+mn-ea"/>
          <a:cs typeface="+mn-cs"/>
        </a:defRPr>
      </a:lvl3pPr>
      <a:lvl4pPr marL="357660" indent="-178830" algn="l" defTabSz="906185" rtl="0" eaLnBrk="1" latinLnBrk="0" hangingPunct="1">
        <a:lnSpc>
          <a:spcPct val="110000"/>
        </a:lnSpc>
        <a:spcBef>
          <a:spcPts val="0"/>
        </a:spcBef>
        <a:spcAft>
          <a:spcPts val="0"/>
        </a:spcAft>
        <a:buFont typeface="BT Font Light" panose="020B0403030204020203" pitchFamily="34" charset="0"/>
        <a:buChar char="&gt;"/>
        <a:defRPr sz="1490" b="0" i="0" kern="1200">
          <a:solidFill>
            <a:schemeClr val="tx1"/>
          </a:solidFill>
          <a:latin typeface="Century Gothic" panose="020B0502020202020204" pitchFamily="34" charset="0"/>
          <a:ea typeface="+mn-ea"/>
          <a:cs typeface="+mn-cs"/>
        </a:defRPr>
      </a:lvl4pPr>
      <a:lvl5pPr marL="536490" indent="-178830" algn="l" defTabSz="906185" rtl="0" eaLnBrk="1" latinLnBrk="0" hangingPunct="1">
        <a:lnSpc>
          <a:spcPct val="110000"/>
        </a:lnSpc>
        <a:spcBef>
          <a:spcPts val="0"/>
        </a:spcBef>
        <a:spcAft>
          <a:spcPts val="0"/>
        </a:spcAft>
        <a:buFont typeface="BT Font Light" panose="020B0403030204020203" pitchFamily="34" charset="0"/>
        <a:buChar char="–"/>
        <a:defRPr sz="1490" b="0" i="0" kern="1200">
          <a:solidFill>
            <a:schemeClr val="tx1"/>
          </a:solidFill>
          <a:latin typeface="Century Gothic" panose="020B0502020202020204" pitchFamily="34" charset="0"/>
          <a:ea typeface="+mn-ea"/>
          <a:cs typeface="+mn-cs"/>
        </a:defRPr>
      </a:lvl5pPr>
      <a:lvl6pPr marL="2492010" indent="-226547" algn="l" defTabSz="906185" rtl="0" eaLnBrk="1" latinLnBrk="0" hangingPunct="1">
        <a:spcBef>
          <a:spcPct val="20000"/>
        </a:spcBef>
        <a:buFont typeface="Arial" panose="020B0604020202020204" pitchFamily="34" charset="0"/>
        <a:buChar char="•"/>
        <a:defRPr sz="1982" kern="1200">
          <a:solidFill>
            <a:schemeClr val="tx1"/>
          </a:solidFill>
          <a:latin typeface="+mn-lt"/>
          <a:ea typeface="+mn-ea"/>
          <a:cs typeface="+mn-cs"/>
        </a:defRPr>
      </a:lvl6pPr>
      <a:lvl7pPr marL="2945103" indent="-226547" algn="l" defTabSz="906185" rtl="0" eaLnBrk="1" latinLnBrk="0" hangingPunct="1">
        <a:spcBef>
          <a:spcPct val="20000"/>
        </a:spcBef>
        <a:buFont typeface="Arial" panose="020B0604020202020204" pitchFamily="34" charset="0"/>
        <a:buChar char="•"/>
        <a:defRPr sz="1982" kern="1200">
          <a:solidFill>
            <a:schemeClr val="tx1"/>
          </a:solidFill>
          <a:latin typeface="+mn-lt"/>
          <a:ea typeface="+mn-ea"/>
          <a:cs typeface="+mn-cs"/>
        </a:defRPr>
      </a:lvl7pPr>
      <a:lvl8pPr marL="3398195" indent="-226547" algn="l" defTabSz="906185" rtl="0" eaLnBrk="1" latinLnBrk="0" hangingPunct="1">
        <a:spcBef>
          <a:spcPct val="20000"/>
        </a:spcBef>
        <a:buFont typeface="Arial" panose="020B0604020202020204" pitchFamily="34" charset="0"/>
        <a:buChar char="•"/>
        <a:defRPr sz="1982" kern="1200">
          <a:solidFill>
            <a:schemeClr val="tx1"/>
          </a:solidFill>
          <a:latin typeface="+mn-lt"/>
          <a:ea typeface="+mn-ea"/>
          <a:cs typeface="+mn-cs"/>
        </a:defRPr>
      </a:lvl8pPr>
      <a:lvl9pPr marL="3851288" indent="-226547" algn="l" defTabSz="906185" rtl="0" eaLnBrk="1" latinLnBrk="0" hangingPunct="1">
        <a:spcBef>
          <a:spcPct val="20000"/>
        </a:spcBef>
        <a:buFont typeface="Arial" panose="020B0604020202020204" pitchFamily="34" charset="0"/>
        <a:buChar char="•"/>
        <a:defRPr sz="1982" kern="1200">
          <a:solidFill>
            <a:schemeClr val="tx1"/>
          </a:solidFill>
          <a:latin typeface="+mn-lt"/>
          <a:ea typeface="+mn-ea"/>
          <a:cs typeface="+mn-cs"/>
        </a:defRPr>
      </a:lvl9pPr>
    </p:bodyStyle>
    <p:otherStyle>
      <a:defPPr>
        <a:defRPr lang="en-US"/>
      </a:defPPr>
      <a:lvl1pPr marL="0" algn="l" defTabSz="906185" rtl="0" eaLnBrk="1" latinLnBrk="0" hangingPunct="1">
        <a:defRPr sz="1783" kern="1200">
          <a:solidFill>
            <a:schemeClr val="tx1"/>
          </a:solidFill>
          <a:latin typeface="+mn-lt"/>
          <a:ea typeface="+mn-ea"/>
          <a:cs typeface="+mn-cs"/>
        </a:defRPr>
      </a:lvl1pPr>
      <a:lvl2pPr marL="453093" algn="l" defTabSz="906185" rtl="0" eaLnBrk="1" latinLnBrk="0" hangingPunct="1">
        <a:defRPr sz="1783" kern="1200">
          <a:solidFill>
            <a:schemeClr val="tx1"/>
          </a:solidFill>
          <a:latin typeface="+mn-lt"/>
          <a:ea typeface="+mn-ea"/>
          <a:cs typeface="+mn-cs"/>
        </a:defRPr>
      </a:lvl2pPr>
      <a:lvl3pPr marL="906185" algn="l" defTabSz="906185" rtl="0" eaLnBrk="1" latinLnBrk="0" hangingPunct="1">
        <a:defRPr sz="1783" kern="1200">
          <a:solidFill>
            <a:schemeClr val="tx1"/>
          </a:solidFill>
          <a:latin typeface="+mn-lt"/>
          <a:ea typeface="+mn-ea"/>
          <a:cs typeface="+mn-cs"/>
        </a:defRPr>
      </a:lvl3pPr>
      <a:lvl4pPr marL="1359278" algn="l" defTabSz="906185" rtl="0" eaLnBrk="1" latinLnBrk="0" hangingPunct="1">
        <a:defRPr sz="1783" kern="1200">
          <a:solidFill>
            <a:schemeClr val="tx1"/>
          </a:solidFill>
          <a:latin typeface="+mn-lt"/>
          <a:ea typeface="+mn-ea"/>
          <a:cs typeface="+mn-cs"/>
        </a:defRPr>
      </a:lvl4pPr>
      <a:lvl5pPr marL="1812371" algn="l" defTabSz="906185" rtl="0" eaLnBrk="1" latinLnBrk="0" hangingPunct="1">
        <a:defRPr sz="1783" kern="1200">
          <a:solidFill>
            <a:schemeClr val="tx1"/>
          </a:solidFill>
          <a:latin typeface="+mn-lt"/>
          <a:ea typeface="+mn-ea"/>
          <a:cs typeface="+mn-cs"/>
        </a:defRPr>
      </a:lvl5pPr>
      <a:lvl6pPr marL="2265463" algn="l" defTabSz="906185" rtl="0" eaLnBrk="1" latinLnBrk="0" hangingPunct="1">
        <a:defRPr sz="1783" kern="1200">
          <a:solidFill>
            <a:schemeClr val="tx1"/>
          </a:solidFill>
          <a:latin typeface="+mn-lt"/>
          <a:ea typeface="+mn-ea"/>
          <a:cs typeface="+mn-cs"/>
        </a:defRPr>
      </a:lvl6pPr>
      <a:lvl7pPr marL="2718556" algn="l" defTabSz="906185" rtl="0" eaLnBrk="1" latinLnBrk="0" hangingPunct="1">
        <a:defRPr sz="1783" kern="1200">
          <a:solidFill>
            <a:schemeClr val="tx1"/>
          </a:solidFill>
          <a:latin typeface="+mn-lt"/>
          <a:ea typeface="+mn-ea"/>
          <a:cs typeface="+mn-cs"/>
        </a:defRPr>
      </a:lvl7pPr>
      <a:lvl8pPr marL="3171648" algn="l" defTabSz="906185" rtl="0" eaLnBrk="1" latinLnBrk="0" hangingPunct="1">
        <a:defRPr sz="1783" kern="1200">
          <a:solidFill>
            <a:schemeClr val="tx1"/>
          </a:solidFill>
          <a:latin typeface="+mn-lt"/>
          <a:ea typeface="+mn-ea"/>
          <a:cs typeface="+mn-cs"/>
        </a:defRPr>
      </a:lvl8pPr>
      <a:lvl9pPr marL="3624741" algn="l" defTabSz="906185" rtl="0" eaLnBrk="1" latinLnBrk="0" hangingPunct="1">
        <a:defRPr sz="178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68" userDrawn="1">
          <p15:clr>
            <a:srgbClr val="F26B43"/>
          </p15:clr>
        </p15:guide>
        <p15:guide id="2" pos="225" userDrawn="1">
          <p15:clr>
            <a:srgbClr val="F26B43"/>
          </p15:clr>
        </p15:guide>
        <p15:guide id="3" pos="7435" userDrawn="1">
          <p15:clr>
            <a:srgbClr val="F26B43"/>
          </p15:clr>
        </p15:guide>
        <p15:guide id="4" orient="horz" pos="52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12.jpg"/><Relationship Id="rId7" Type="http://schemas.openxmlformats.org/officeDocument/2006/relationships/image" Target="../media/image15.png"/><Relationship Id="rId2" Type="http://schemas.openxmlformats.org/officeDocument/2006/relationships/image" Target="../media/image11.png"/><Relationship Id="rId1" Type="http://schemas.openxmlformats.org/officeDocument/2006/relationships/slideLayout" Target="../slideLayouts/slideLayout1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hyperlink" Target="https://www.google.com/url?sa=i&amp;url=https%3A%2F%2Fwww.shutterstock.com%2Fsearch%2Ffire%2Bengine&amp;psig=AOvVaw2B-w5W0RI3Av7LSzDqYURQ&amp;ust=1584093157778000&amp;source=images&amp;cd=vfe&amp;ved=0CAIQjRxqFwoTCLit7IHVlOgCFQAAAAAdAAAAABA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CF253-B1E4-E242-8118-44AF395E4548}"/>
              </a:ext>
            </a:extLst>
          </p:cNvPr>
          <p:cNvSpPr>
            <a:spLocks noGrp="1"/>
          </p:cNvSpPr>
          <p:nvPr>
            <p:ph type="ctrTitle"/>
          </p:nvPr>
        </p:nvSpPr>
        <p:spPr/>
        <p:txBody>
          <a:bodyPr/>
          <a:lstStyle/>
          <a:p>
            <a:r>
              <a:rPr lang="en-US" dirty="0"/>
              <a:t>Number Portability and 999 Data</a:t>
            </a:r>
          </a:p>
        </p:txBody>
      </p:sp>
      <p:sp>
        <p:nvSpPr>
          <p:cNvPr id="3" name="Footer Placeholder 2">
            <a:extLst>
              <a:ext uri="{FF2B5EF4-FFF2-40B4-BE49-F238E27FC236}">
                <a16:creationId xmlns:a16="http://schemas.microsoft.com/office/drawing/2014/main" id="{8AEB226E-098B-FC40-BFA6-6962E3EB76B3}"/>
              </a:ext>
            </a:extLst>
          </p:cNvPr>
          <p:cNvSpPr>
            <a:spLocks noGrp="1"/>
          </p:cNvSpPr>
          <p:nvPr>
            <p:ph type="ftr" sz="quarter" idx="13"/>
          </p:nvPr>
        </p:nvSpPr>
        <p:spPr/>
        <p:txBody>
          <a:bodyPr/>
          <a:lstStyle/>
          <a:p>
            <a:r>
              <a:rPr lang="en-GB" dirty="0"/>
              <a:t>Security class</a:t>
            </a:r>
            <a:r>
              <a:rPr lang="en-GB" dirty="0">
                <a:latin typeface="BT Curve" panose="020B0503020203020204" pitchFamily="34" charset="0"/>
                <a:cs typeface="BT Curve" panose="020B0503020203020204" pitchFamily="34" charset="0"/>
              </a:rPr>
              <a:t> Version1.0 – Kathy Peatroy – BT 999 Data Team </a:t>
            </a:r>
            <a:endParaRPr lang="en-GB" dirty="0"/>
          </a:p>
        </p:txBody>
      </p:sp>
      <p:sp>
        <p:nvSpPr>
          <p:cNvPr id="4" name="Date Placeholder 3">
            <a:extLst>
              <a:ext uri="{FF2B5EF4-FFF2-40B4-BE49-F238E27FC236}">
                <a16:creationId xmlns:a16="http://schemas.microsoft.com/office/drawing/2014/main" id="{B3E376FC-69D0-3E4D-988A-699DFE6D6EAE}"/>
              </a:ext>
            </a:extLst>
          </p:cNvPr>
          <p:cNvSpPr>
            <a:spLocks noGrp="1"/>
          </p:cNvSpPr>
          <p:nvPr>
            <p:ph type="dt" sz="half" idx="16"/>
          </p:nvPr>
        </p:nvSpPr>
        <p:spPr>
          <a:xfrm>
            <a:off x="1501499" y="6306978"/>
            <a:ext cx="1856248" cy="261096"/>
          </a:xfrm>
        </p:spPr>
        <p:txBody>
          <a:bodyPr/>
          <a:lstStyle/>
          <a:p>
            <a:fld id="{E23696F5-6BA6-A54F-97D1-6FA9EAA4C3C8}" type="datetime8">
              <a:rPr lang="en-GB" smtClean="0">
                <a:latin typeface="BT Curve" panose="020B0503020203020204" pitchFamily="34" charset="0"/>
                <a:cs typeface="BT Curve" panose="020B0503020203020204" pitchFamily="34" charset="0"/>
              </a:rPr>
              <a:t>17/11/2020 09:53</a:t>
            </a:fld>
            <a:endParaRPr lang="en-GB" dirty="0">
              <a:latin typeface="BT Curve" panose="020B0503020203020204" pitchFamily="34" charset="0"/>
              <a:cs typeface="BT Curve" panose="020B0503020203020204" pitchFamily="34" charset="0"/>
            </a:endParaRPr>
          </a:p>
        </p:txBody>
      </p:sp>
      <p:sp>
        <p:nvSpPr>
          <p:cNvPr id="5" name="Slide Number Placeholder 4">
            <a:extLst>
              <a:ext uri="{FF2B5EF4-FFF2-40B4-BE49-F238E27FC236}">
                <a16:creationId xmlns:a16="http://schemas.microsoft.com/office/drawing/2014/main" id="{CFD41E57-317C-9040-91E9-14B521C86E23}"/>
              </a:ext>
            </a:extLst>
          </p:cNvPr>
          <p:cNvSpPr>
            <a:spLocks noGrp="1"/>
          </p:cNvSpPr>
          <p:nvPr>
            <p:ph type="sldNum" sz="quarter" idx="12"/>
          </p:nvPr>
        </p:nvSpPr>
        <p:spPr/>
        <p:txBody>
          <a:bodyPr/>
          <a:lstStyle/>
          <a:p>
            <a:fld id="{0B868178-02AE-42FC-958D-6B8F13B60175}" type="slidenum">
              <a:rPr lang="en-GB" smtClean="0"/>
              <a:pPr/>
              <a:t>1</a:t>
            </a:fld>
            <a:endParaRPr lang="en-GB" dirty="0"/>
          </a:p>
        </p:txBody>
      </p:sp>
      <p:sp>
        <p:nvSpPr>
          <p:cNvPr id="6" name="Subtitle 5">
            <a:extLst>
              <a:ext uri="{FF2B5EF4-FFF2-40B4-BE49-F238E27FC236}">
                <a16:creationId xmlns:a16="http://schemas.microsoft.com/office/drawing/2014/main" id="{4C4EAD99-332F-7247-AB8F-68068F13A910}"/>
              </a:ext>
            </a:extLst>
          </p:cNvPr>
          <p:cNvSpPr>
            <a:spLocks noGrp="1"/>
          </p:cNvSpPr>
          <p:nvPr>
            <p:ph type="subTitle" idx="1"/>
          </p:nvPr>
        </p:nvSpPr>
        <p:spPr/>
        <p:txBody>
          <a:bodyPr/>
          <a:lstStyle/>
          <a:p>
            <a:r>
              <a:rPr lang="en-US" dirty="0"/>
              <a:t>12</a:t>
            </a:r>
            <a:r>
              <a:rPr lang="en-US" baseline="30000" dirty="0"/>
              <a:t>th</a:t>
            </a:r>
            <a:r>
              <a:rPr lang="en-US" dirty="0"/>
              <a:t> March 2020</a:t>
            </a:r>
          </a:p>
        </p:txBody>
      </p:sp>
    </p:spTree>
    <p:extLst>
      <p:ext uri="{BB962C8B-B14F-4D97-AF65-F5344CB8AC3E}">
        <p14:creationId xmlns:p14="http://schemas.microsoft.com/office/powerpoint/2010/main" val="1377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680E3-0437-40B9-8DF3-45AF6A0AD9C7}"/>
              </a:ext>
            </a:extLst>
          </p:cNvPr>
          <p:cNvSpPr>
            <a:spLocks noGrp="1"/>
          </p:cNvSpPr>
          <p:nvPr>
            <p:ph type="title"/>
          </p:nvPr>
        </p:nvSpPr>
        <p:spPr/>
        <p:txBody>
          <a:bodyPr/>
          <a:lstStyle/>
          <a:p>
            <a:r>
              <a:rPr lang="en-GB" dirty="0"/>
              <a:t>Glossary of terms </a:t>
            </a:r>
          </a:p>
        </p:txBody>
      </p:sp>
      <p:sp>
        <p:nvSpPr>
          <p:cNvPr id="4" name="Slide Number Placeholder 3">
            <a:extLst>
              <a:ext uri="{FF2B5EF4-FFF2-40B4-BE49-F238E27FC236}">
                <a16:creationId xmlns:a16="http://schemas.microsoft.com/office/drawing/2014/main" id="{D633082C-0193-4E49-B2F0-CDE0F5C8DF2E}"/>
              </a:ext>
            </a:extLst>
          </p:cNvPr>
          <p:cNvSpPr>
            <a:spLocks noGrp="1"/>
          </p:cNvSpPr>
          <p:nvPr>
            <p:ph type="sldNum" sz="quarter" idx="12"/>
          </p:nvPr>
        </p:nvSpPr>
        <p:spPr/>
        <p:txBody>
          <a:bodyPr/>
          <a:lstStyle/>
          <a:p>
            <a:fld id="{0B868178-02AE-42FC-958D-6B8F13B60175}" type="slidenum">
              <a:rPr lang="en-GB" smtClean="0"/>
              <a:pPr/>
              <a:t>10</a:t>
            </a:fld>
            <a:endParaRPr lang="en-GB"/>
          </a:p>
        </p:txBody>
      </p:sp>
      <p:sp>
        <p:nvSpPr>
          <p:cNvPr id="5" name="Footer Placeholder 4">
            <a:extLst>
              <a:ext uri="{FF2B5EF4-FFF2-40B4-BE49-F238E27FC236}">
                <a16:creationId xmlns:a16="http://schemas.microsoft.com/office/drawing/2014/main" id="{550B54FF-51F1-4475-B075-EAA92C6FD10B}"/>
              </a:ext>
            </a:extLst>
          </p:cNvPr>
          <p:cNvSpPr>
            <a:spLocks noGrp="1"/>
          </p:cNvSpPr>
          <p:nvPr>
            <p:ph type="ftr" sz="quarter" idx="14"/>
          </p:nvPr>
        </p:nvSpPr>
        <p:spPr/>
        <p:txBody>
          <a:bodyPr/>
          <a:lstStyle/>
          <a:p>
            <a:r>
              <a:rPr lang="en-GB"/>
              <a:t>Security classification. Published version. Owner's name.</a:t>
            </a:r>
            <a:endParaRPr lang="en-GB" dirty="0"/>
          </a:p>
        </p:txBody>
      </p:sp>
      <p:sp>
        <p:nvSpPr>
          <p:cNvPr id="6" name="Date Placeholder 5">
            <a:extLst>
              <a:ext uri="{FF2B5EF4-FFF2-40B4-BE49-F238E27FC236}">
                <a16:creationId xmlns:a16="http://schemas.microsoft.com/office/drawing/2014/main" id="{6A0B49FD-7C3E-4D18-829E-2D4E28A57828}"/>
              </a:ext>
            </a:extLst>
          </p:cNvPr>
          <p:cNvSpPr>
            <a:spLocks noGrp="1"/>
          </p:cNvSpPr>
          <p:nvPr>
            <p:ph type="dt" sz="half" idx="15"/>
          </p:nvPr>
        </p:nvSpPr>
        <p:spPr/>
        <p:txBody>
          <a:bodyPr/>
          <a:lstStyle/>
          <a:p>
            <a:fld id="{21368B80-88E0-FE44-80E8-62C3E3F0613E}" type="datetime8">
              <a:rPr lang="en-GB" smtClean="0"/>
              <a:t>17/11/2020 09:53</a:t>
            </a:fld>
            <a:endParaRPr lang="en-GB"/>
          </a:p>
        </p:txBody>
      </p:sp>
      <p:graphicFrame>
        <p:nvGraphicFramePr>
          <p:cNvPr id="7" name="Table 7">
            <a:extLst>
              <a:ext uri="{FF2B5EF4-FFF2-40B4-BE49-F238E27FC236}">
                <a16:creationId xmlns:a16="http://schemas.microsoft.com/office/drawing/2014/main" id="{2A8D314B-B524-401D-A2C9-8A9A6C1DFBAE}"/>
              </a:ext>
            </a:extLst>
          </p:cNvPr>
          <p:cNvGraphicFramePr>
            <a:graphicFrameLocks noGrp="1"/>
          </p:cNvGraphicFramePr>
          <p:nvPr>
            <p:extLst>
              <p:ext uri="{D42A27DB-BD31-4B8C-83A1-F6EECF244321}">
                <p14:modId xmlns:p14="http://schemas.microsoft.com/office/powerpoint/2010/main" val="1766716940"/>
              </p:ext>
            </p:extLst>
          </p:nvPr>
        </p:nvGraphicFramePr>
        <p:xfrm>
          <a:off x="357665" y="1620000"/>
          <a:ext cx="7010623" cy="2966720"/>
        </p:xfrm>
        <a:graphic>
          <a:graphicData uri="http://schemas.openxmlformats.org/drawingml/2006/table">
            <a:tbl>
              <a:tblPr firstRow="1" bandRow="1">
                <a:tableStyleId>{5C22544A-7EE6-4342-B048-85BDC9FD1C3A}</a:tableStyleId>
              </a:tblPr>
              <a:tblGrid>
                <a:gridCol w="1432233">
                  <a:extLst>
                    <a:ext uri="{9D8B030D-6E8A-4147-A177-3AD203B41FA5}">
                      <a16:colId xmlns:a16="http://schemas.microsoft.com/office/drawing/2014/main" val="3256750694"/>
                    </a:ext>
                  </a:extLst>
                </a:gridCol>
                <a:gridCol w="5578390">
                  <a:extLst>
                    <a:ext uri="{9D8B030D-6E8A-4147-A177-3AD203B41FA5}">
                      <a16:colId xmlns:a16="http://schemas.microsoft.com/office/drawing/2014/main" val="2903347346"/>
                    </a:ext>
                  </a:extLst>
                </a:gridCol>
              </a:tblGrid>
              <a:tr h="370840">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3865265499"/>
                  </a:ext>
                </a:extLst>
              </a:tr>
              <a:tr h="370840">
                <a:tc>
                  <a:txBody>
                    <a:bodyPr/>
                    <a:lstStyle/>
                    <a:p>
                      <a:r>
                        <a:rPr lang="en-GB" sz="1200" dirty="0"/>
                        <a:t>CP</a:t>
                      </a:r>
                    </a:p>
                  </a:txBody>
                  <a:tcPr/>
                </a:tc>
                <a:tc>
                  <a:txBody>
                    <a:bodyPr/>
                    <a:lstStyle/>
                    <a:p>
                      <a:r>
                        <a:rPr lang="en-GB" sz="1200" dirty="0"/>
                        <a:t>Communication Provider</a:t>
                      </a:r>
                    </a:p>
                  </a:txBody>
                  <a:tcPr/>
                </a:tc>
                <a:extLst>
                  <a:ext uri="{0D108BD9-81ED-4DB2-BD59-A6C34878D82A}">
                    <a16:rowId xmlns:a16="http://schemas.microsoft.com/office/drawing/2014/main" val="2747444694"/>
                  </a:ext>
                </a:extLst>
              </a:tr>
              <a:tr h="370840">
                <a:tc>
                  <a:txBody>
                    <a:bodyPr/>
                    <a:lstStyle/>
                    <a:p>
                      <a:r>
                        <a:rPr lang="en-GB" sz="1200" dirty="0"/>
                        <a:t>.CAR</a:t>
                      </a:r>
                    </a:p>
                  </a:txBody>
                  <a:tcPr/>
                </a:tc>
                <a:tc>
                  <a:txBody>
                    <a:bodyPr/>
                    <a:lstStyle/>
                    <a:p>
                      <a:r>
                        <a:rPr lang="en-GB" sz="1200" dirty="0"/>
                        <a:t>Confirmation and reject file (sent from EASB to Data providers) </a:t>
                      </a:r>
                    </a:p>
                  </a:txBody>
                  <a:tcPr/>
                </a:tc>
                <a:extLst>
                  <a:ext uri="{0D108BD9-81ED-4DB2-BD59-A6C34878D82A}">
                    <a16:rowId xmlns:a16="http://schemas.microsoft.com/office/drawing/2014/main" val="1452186768"/>
                  </a:ext>
                </a:extLst>
              </a:tr>
              <a:tr h="370840">
                <a:tc>
                  <a:txBody>
                    <a:bodyPr/>
                    <a:lstStyle/>
                    <a:p>
                      <a:r>
                        <a:rPr lang="en-GB" sz="1200" dirty="0"/>
                        <a:t>CUPID</a:t>
                      </a:r>
                    </a:p>
                  </a:txBody>
                  <a:tcPr/>
                </a:tc>
                <a:tc>
                  <a:txBody>
                    <a:bodyPr/>
                    <a:lstStyle/>
                    <a:p>
                      <a:r>
                        <a:rPr lang="en-GB" sz="1200" dirty="0"/>
                        <a:t>Communication Provider ID </a:t>
                      </a:r>
                    </a:p>
                  </a:txBody>
                  <a:tcPr/>
                </a:tc>
                <a:extLst>
                  <a:ext uri="{0D108BD9-81ED-4DB2-BD59-A6C34878D82A}">
                    <a16:rowId xmlns:a16="http://schemas.microsoft.com/office/drawing/2014/main" val="2817522837"/>
                  </a:ext>
                </a:extLst>
              </a:tr>
              <a:tr h="370840">
                <a:tc>
                  <a:txBody>
                    <a:bodyPr/>
                    <a:lstStyle/>
                    <a:p>
                      <a:r>
                        <a:rPr lang="en-GB" sz="1200" dirty="0"/>
                        <a:t>ESDB</a:t>
                      </a:r>
                    </a:p>
                  </a:txBody>
                  <a:tcPr/>
                </a:tc>
                <a:tc>
                  <a:txBody>
                    <a:bodyPr/>
                    <a:lstStyle/>
                    <a:p>
                      <a:r>
                        <a:rPr lang="en-GB" sz="1200" dirty="0"/>
                        <a:t>Emergency Service Database</a:t>
                      </a:r>
                    </a:p>
                  </a:txBody>
                  <a:tcPr/>
                </a:tc>
                <a:extLst>
                  <a:ext uri="{0D108BD9-81ED-4DB2-BD59-A6C34878D82A}">
                    <a16:rowId xmlns:a16="http://schemas.microsoft.com/office/drawing/2014/main" val="81637024"/>
                  </a:ext>
                </a:extLst>
              </a:tr>
              <a:tr h="370840">
                <a:tc>
                  <a:txBody>
                    <a:bodyPr/>
                    <a:lstStyle/>
                    <a:p>
                      <a:r>
                        <a:rPr lang="en-GB" sz="1200" dirty="0"/>
                        <a:t>GCP</a:t>
                      </a:r>
                    </a:p>
                  </a:txBody>
                  <a:tcPr/>
                </a:tc>
                <a:tc>
                  <a:txBody>
                    <a:bodyPr/>
                    <a:lstStyle/>
                    <a:p>
                      <a:r>
                        <a:rPr lang="en-GB" sz="1200" dirty="0"/>
                        <a:t>Gaining CP </a:t>
                      </a:r>
                    </a:p>
                  </a:txBody>
                  <a:tcPr/>
                </a:tc>
                <a:extLst>
                  <a:ext uri="{0D108BD9-81ED-4DB2-BD59-A6C34878D82A}">
                    <a16:rowId xmlns:a16="http://schemas.microsoft.com/office/drawing/2014/main" val="162674612"/>
                  </a:ext>
                </a:extLst>
              </a:tr>
              <a:tr h="370840">
                <a:tc>
                  <a:txBody>
                    <a:bodyPr/>
                    <a:lstStyle/>
                    <a:p>
                      <a:r>
                        <a:rPr lang="en-GB" sz="1200" dirty="0"/>
                        <a:t>LCP</a:t>
                      </a:r>
                    </a:p>
                  </a:txBody>
                  <a:tcPr/>
                </a:tc>
                <a:tc>
                  <a:txBody>
                    <a:bodyPr/>
                    <a:lstStyle/>
                    <a:p>
                      <a:r>
                        <a:rPr lang="en-GB" sz="1200" dirty="0"/>
                        <a:t>Losing CP</a:t>
                      </a:r>
                    </a:p>
                  </a:txBody>
                  <a:tcPr/>
                </a:tc>
                <a:extLst>
                  <a:ext uri="{0D108BD9-81ED-4DB2-BD59-A6C34878D82A}">
                    <a16:rowId xmlns:a16="http://schemas.microsoft.com/office/drawing/2014/main" val="2837960237"/>
                  </a:ext>
                </a:extLst>
              </a:tr>
              <a:tr h="370840">
                <a:tc>
                  <a:txBody>
                    <a:bodyPr/>
                    <a:lstStyle/>
                    <a:p>
                      <a:endParaRPr lang="en-GB" sz="1200" dirty="0"/>
                    </a:p>
                  </a:txBody>
                  <a:tcPr/>
                </a:tc>
                <a:tc>
                  <a:txBody>
                    <a:bodyPr/>
                    <a:lstStyle/>
                    <a:p>
                      <a:endParaRPr lang="en-GB" sz="1200" dirty="0"/>
                    </a:p>
                  </a:txBody>
                  <a:tcPr/>
                </a:tc>
                <a:extLst>
                  <a:ext uri="{0D108BD9-81ED-4DB2-BD59-A6C34878D82A}">
                    <a16:rowId xmlns:a16="http://schemas.microsoft.com/office/drawing/2014/main" val="540522043"/>
                  </a:ext>
                </a:extLst>
              </a:tr>
            </a:tbl>
          </a:graphicData>
        </a:graphic>
      </p:graphicFrame>
    </p:spTree>
    <p:extLst>
      <p:ext uri="{BB962C8B-B14F-4D97-AF65-F5344CB8AC3E}">
        <p14:creationId xmlns:p14="http://schemas.microsoft.com/office/powerpoint/2010/main" val="349154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8C743A-2999-4E7F-A3E8-A8E5838A84F8}"/>
              </a:ext>
            </a:extLst>
          </p:cNvPr>
          <p:cNvSpPr>
            <a:spLocks noGrp="1"/>
          </p:cNvSpPr>
          <p:nvPr>
            <p:ph idx="1"/>
          </p:nvPr>
        </p:nvSpPr>
        <p:spPr>
          <a:xfrm>
            <a:off x="357665" y="2016000"/>
            <a:ext cx="7738684" cy="3996538"/>
          </a:xfrm>
        </p:spPr>
        <p:txBody>
          <a:bodyPr/>
          <a:lstStyle/>
          <a:p>
            <a:pPr lvl="1"/>
            <a:r>
              <a:rPr lang="en-GB" dirty="0">
                <a:latin typeface="BT Curve" panose="020B0503020203020204" pitchFamily="34" charset="0"/>
                <a:cs typeface="BT Curve" panose="020B0503020203020204" pitchFamily="34" charset="0"/>
              </a:rPr>
              <a:t>Within the 999 database, there should be a data record for each telephone number which is in service with a Communication Provider. </a:t>
            </a:r>
          </a:p>
          <a:p>
            <a:pPr lvl="1"/>
            <a:r>
              <a:rPr lang="en-GB" dirty="0">
                <a:latin typeface="BT Curve" panose="020B0503020203020204" pitchFamily="34" charset="0"/>
                <a:cs typeface="BT Curve" panose="020B0503020203020204" pitchFamily="34" charset="0"/>
              </a:rPr>
              <a:t>The data record should contain complete and accurate location information for the service and the name of the consumer or business at that location. </a:t>
            </a:r>
          </a:p>
          <a:p>
            <a:pPr lvl="1"/>
            <a:r>
              <a:rPr lang="en-GB" dirty="0">
                <a:latin typeface="BT Curve" panose="020B0503020203020204" pitchFamily="34" charset="0"/>
                <a:cs typeface="BT Curve" panose="020B0503020203020204" pitchFamily="34" charset="0"/>
              </a:rPr>
              <a:t>The data record for each telephone number is assigned a CUPID for ‘ownership’.</a:t>
            </a:r>
          </a:p>
          <a:p>
            <a:pPr lvl="1"/>
            <a:r>
              <a:rPr lang="en-GB" dirty="0">
                <a:latin typeface="BT Curve" panose="020B0503020203020204" pitchFamily="34" charset="0"/>
                <a:cs typeface="BT Curve" panose="020B0503020203020204" pitchFamily="34" charset="0"/>
              </a:rPr>
              <a:t>Initially, ownership is assigned to the range holder (as defined by OFCOM) but may change as numbers port between different CPs.</a:t>
            </a:r>
          </a:p>
          <a:p>
            <a:pPr lvl="1"/>
            <a:r>
              <a:rPr lang="en-GB" dirty="0">
                <a:latin typeface="BT Curve" panose="020B0503020203020204" pitchFamily="34" charset="0"/>
                <a:cs typeface="BT Curve" panose="020B0503020203020204" pitchFamily="34" charset="0"/>
              </a:rPr>
              <a:t>Ownership of a data record is critical to ensuring we have accurate location information from the CP providing service to the end user on that number.</a:t>
            </a:r>
          </a:p>
          <a:p>
            <a:pPr lvl="1"/>
            <a:r>
              <a:rPr lang="en-GB" dirty="0">
                <a:latin typeface="BT Curve" panose="020B0503020203020204" pitchFamily="34" charset="0"/>
                <a:cs typeface="BT Curve" panose="020B0503020203020204" pitchFamily="34" charset="0"/>
              </a:rPr>
              <a:t>The slides following this show how the 999 database handles the porting of a number between CPs and actions CPs can take to ensure that the transfer is handled seamlessly.</a:t>
            </a:r>
          </a:p>
        </p:txBody>
      </p:sp>
      <p:sp>
        <p:nvSpPr>
          <p:cNvPr id="4" name="Slide Number Placeholder 3">
            <a:extLst>
              <a:ext uri="{FF2B5EF4-FFF2-40B4-BE49-F238E27FC236}">
                <a16:creationId xmlns:a16="http://schemas.microsoft.com/office/drawing/2014/main" id="{312484F6-6092-48F5-9928-894E7DA4F886}"/>
              </a:ext>
            </a:extLst>
          </p:cNvPr>
          <p:cNvSpPr>
            <a:spLocks noGrp="1"/>
          </p:cNvSpPr>
          <p:nvPr>
            <p:ph type="sldNum" sz="quarter" idx="12"/>
          </p:nvPr>
        </p:nvSpPr>
        <p:spPr/>
        <p:txBody>
          <a:bodyPr/>
          <a:lstStyle/>
          <a:p>
            <a:fld id="{0B868178-02AE-42FC-958D-6B8F13B60175}" type="slidenum">
              <a:rPr lang="en-GB" smtClean="0">
                <a:latin typeface="BT Curve" panose="020B0503020203020204" pitchFamily="34" charset="0"/>
                <a:cs typeface="BT Curve" panose="020B0503020203020204" pitchFamily="34" charset="0"/>
              </a:rPr>
              <a:t>2</a:t>
            </a:fld>
            <a:endParaRPr lang="en-GB">
              <a:latin typeface="BT Curve" panose="020B0503020203020204" pitchFamily="34" charset="0"/>
              <a:cs typeface="BT Curve" panose="020B0503020203020204" pitchFamily="34" charset="0"/>
            </a:endParaRPr>
          </a:p>
        </p:txBody>
      </p:sp>
      <p:sp>
        <p:nvSpPr>
          <p:cNvPr id="5" name="Footer Placeholder 4">
            <a:extLst>
              <a:ext uri="{FF2B5EF4-FFF2-40B4-BE49-F238E27FC236}">
                <a16:creationId xmlns:a16="http://schemas.microsoft.com/office/drawing/2014/main" id="{52191A8B-2C72-B642-ABE7-B032A48B6635}"/>
              </a:ext>
            </a:extLst>
          </p:cNvPr>
          <p:cNvSpPr>
            <a:spLocks noGrp="1"/>
          </p:cNvSpPr>
          <p:nvPr>
            <p:ph type="ftr" sz="quarter" idx="13"/>
          </p:nvPr>
        </p:nvSpPr>
        <p:spPr/>
        <p:txBody>
          <a:bodyPr/>
          <a:lstStyle/>
          <a:p>
            <a:r>
              <a:rPr lang="en-GB" dirty="0">
                <a:latin typeface="BT Curve" panose="020B0503020203020204" pitchFamily="34" charset="0"/>
                <a:cs typeface="BT Curve" panose="020B0503020203020204" pitchFamily="34" charset="0"/>
              </a:rPr>
              <a:t>Version1.0 – Kathy Peatroy – BT 999 Data Team.</a:t>
            </a:r>
          </a:p>
        </p:txBody>
      </p:sp>
      <p:sp>
        <p:nvSpPr>
          <p:cNvPr id="2" name="Title 1">
            <a:extLst>
              <a:ext uri="{FF2B5EF4-FFF2-40B4-BE49-F238E27FC236}">
                <a16:creationId xmlns:a16="http://schemas.microsoft.com/office/drawing/2014/main" id="{751EFF9F-09BC-4ADA-A3FD-8F0C6F706FD4}"/>
              </a:ext>
            </a:extLst>
          </p:cNvPr>
          <p:cNvSpPr>
            <a:spLocks noGrp="1"/>
          </p:cNvSpPr>
          <p:nvPr>
            <p:ph type="title"/>
          </p:nvPr>
        </p:nvSpPr>
        <p:spPr/>
        <p:txBody>
          <a:bodyPr/>
          <a:lstStyle/>
          <a:p>
            <a:r>
              <a:rPr lang="en-GB" dirty="0">
                <a:latin typeface="BT Curve" panose="020B0503020203020204" pitchFamily="34" charset="0"/>
                <a:cs typeface="BT Curve" panose="020B0503020203020204" pitchFamily="34" charset="0"/>
              </a:rPr>
              <a:t>999 Data and Number Portability</a:t>
            </a:r>
          </a:p>
        </p:txBody>
      </p:sp>
      <p:sp>
        <p:nvSpPr>
          <p:cNvPr id="6" name="Date Placeholder 5">
            <a:extLst>
              <a:ext uri="{FF2B5EF4-FFF2-40B4-BE49-F238E27FC236}">
                <a16:creationId xmlns:a16="http://schemas.microsoft.com/office/drawing/2014/main" id="{495ED597-E950-DA46-B570-3EC9E0D3FE9D}"/>
              </a:ext>
            </a:extLst>
          </p:cNvPr>
          <p:cNvSpPr>
            <a:spLocks noGrp="1"/>
          </p:cNvSpPr>
          <p:nvPr>
            <p:ph type="dt" sz="half" idx="14"/>
          </p:nvPr>
        </p:nvSpPr>
        <p:spPr/>
        <p:txBody>
          <a:bodyPr/>
          <a:lstStyle/>
          <a:p>
            <a:fld id="{F1245A7B-772D-7A49-9929-95B86CA455E7}" type="datetime8">
              <a:rPr lang="en-GB" smtClean="0">
                <a:latin typeface="BT Curve" panose="020B0503020203020204" pitchFamily="34" charset="0"/>
                <a:cs typeface="BT Curve" panose="020B0503020203020204" pitchFamily="34" charset="0"/>
              </a:rPr>
              <a:t>17/11/2020 09:53</a:t>
            </a:fld>
            <a:endParaRPr lang="en-GB" dirty="0">
              <a:latin typeface="BT Curve" panose="020B0503020203020204" pitchFamily="34" charset="0"/>
              <a:cs typeface="BT Curve" panose="020B0503020203020204" pitchFamily="34" charset="0"/>
            </a:endParaRPr>
          </a:p>
        </p:txBody>
      </p:sp>
    </p:spTree>
    <p:extLst>
      <p:ext uri="{BB962C8B-B14F-4D97-AF65-F5344CB8AC3E}">
        <p14:creationId xmlns:p14="http://schemas.microsoft.com/office/powerpoint/2010/main" val="373767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EFF9F-09BC-4ADA-A3FD-8F0C6F706FD4}"/>
              </a:ext>
            </a:extLst>
          </p:cNvPr>
          <p:cNvSpPr>
            <a:spLocks noGrp="1"/>
          </p:cNvSpPr>
          <p:nvPr>
            <p:ph type="title"/>
          </p:nvPr>
        </p:nvSpPr>
        <p:spPr/>
        <p:txBody>
          <a:bodyPr/>
          <a:lstStyle/>
          <a:p>
            <a:r>
              <a:rPr lang="en-GB" dirty="0">
                <a:latin typeface="BT Curve" panose="020B0503020203020204" pitchFamily="34" charset="0"/>
                <a:cs typeface="BT Curve" panose="020B0503020203020204" pitchFamily="34" charset="0"/>
              </a:rPr>
              <a:t>The porting transaction</a:t>
            </a:r>
          </a:p>
        </p:txBody>
      </p:sp>
      <p:sp>
        <p:nvSpPr>
          <p:cNvPr id="3" name="Content Placeholder 2">
            <a:extLst>
              <a:ext uri="{FF2B5EF4-FFF2-40B4-BE49-F238E27FC236}">
                <a16:creationId xmlns:a16="http://schemas.microsoft.com/office/drawing/2014/main" id="{598C743A-2999-4E7F-A3E8-A8E5838A84F8}"/>
              </a:ext>
            </a:extLst>
          </p:cNvPr>
          <p:cNvSpPr>
            <a:spLocks noGrp="1"/>
          </p:cNvSpPr>
          <p:nvPr>
            <p:ph sz="half" idx="1"/>
          </p:nvPr>
        </p:nvSpPr>
        <p:spPr>
          <a:xfrm>
            <a:off x="359821" y="1637085"/>
            <a:ext cx="4870891" cy="3600000"/>
          </a:xfrm>
        </p:spPr>
        <p:txBody>
          <a:bodyPr/>
          <a:lstStyle/>
          <a:p>
            <a:pPr lvl="1"/>
            <a:r>
              <a:rPr lang="en-GB" dirty="0">
                <a:latin typeface="BT Curve" panose="020B0503020203020204" pitchFamily="34" charset="0"/>
                <a:cs typeface="BT Curve" panose="020B0503020203020204" pitchFamily="34" charset="0"/>
              </a:rPr>
              <a:t>If you are gaining a telephone number from another CP, you are the gaining CP or GCP for the port.</a:t>
            </a:r>
          </a:p>
          <a:p>
            <a:pPr lvl="1"/>
            <a:r>
              <a:rPr lang="en-GB" dirty="0">
                <a:latin typeface="BT Curve" panose="020B0503020203020204" pitchFamily="34" charset="0"/>
                <a:cs typeface="BT Curve" panose="020B0503020203020204" pitchFamily="34" charset="0"/>
              </a:rPr>
              <a:t>If you are losing a number to a different CP, you are the losing CP or LCP for the port.</a:t>
            </a:r>
          </a:p>
          <a:p>
            <a:pPr lvl="1"/>
            <a:r>
              <a:rPr lang="en-GB" dirty="0">
                <a:latin typeface="BT Curve" panose="020B0503020203020204" pitchFamily="34" charset="0"/>
                <a:cs typeface="BT Curve" panose="020B0503020203020204" pitchFamily="34" charset="0"/>
              </a:rPr>
              <a:t>Following the completion of the network activity to port a number to another CP, you have an obligation to ensure that the 999 database is updated in line with the network transaction.</a:t>
            </a:r>
          </a:p>
          <a:p>
            <a:pPr lvl="1"/>
            <a:r>
              <a:rPr lang="en-GB" dirty="0">
                <a:latin typeface="BT Curve" panose="020B0503020203020204" pitchFamily="34" charset="0"/>
                <a:cs typeface="BT Curve" panose="020B0503020203020204" pitchFamily="34" charset="0"/>
              </a:rPr>
              <a:t>The data records described in the picture to the right need to be received within the same 10 day period.</a:t>
            </a:r>
          </a:p>
          <a:p>
            <a:pPr lvl="1"/>
            <a:r>
              <a:rPr lang="en-GB" dirty="0">
                <a:latin typeface="BT Curve" panose="020B0503020203020204" pitchFamily="34" charset="0"/>
                <a:cs typeface="BT Curve" panose="020B0503020203020204" pitchFamily="34" charset="0"/>
              </a:rPr>
              <a:t>This is to ensure that we have the right information for the customer as quickly as possible after the network allows the customer the capability to dial 999 or 112.</a:t>
            </a:r>
          </a:p>
        </p:txBody>
      </p:sp>
      <p:sp>
        <p:nvSpPr>
          <p:cNvPr id="4" name="Slide Number Placeholder 3">
            <a:extLst>
              <a:ext uri="{FF2B5EF4-FFF2-40B4-BE49-F238E27FC236}">
                <a16:creationId xmlns:a16="http://schemas.microsoft.com/office/drawing/2014/main" id="{312484F6-6092-48F5-9928-894E7DA4F886}"/>
              </a:ext>
            </a:extLst>
          </p:cNvPr>
          <p:cNvSpPr>
            <a:spLocks noGrp="1"/>
          </p:cNvSpPr>
          <p:nvPr>
            <p:ph type="sldNum" sz="quarter" idx="12"/>
          </p:nvPr>
        </p:nvSpPr>
        <p:spPr/>
        <p:txBody>
          <a:bodyPr/>
          <a:lstStyle/>
          <a:p>
            <a:fld id="{0B868178-02AE-42FC-958D-6B8F13B60175}" type="slidenum">
              <a:rPr lang="en-GB" smtClean="0"/>
              <a:t>3</a:t>
            </a:fld>
            <a:endParaRPr lang="en-GB"/>
          </a:p>
        </p:txBody>
      </p:sp>
      <p:sp>
        <p:nvSpPr>
          <p:cNvPr id="6" name="Footer Placeholder 5">
            <a:extLst>
              <a:ext uri="{FF2B5EF4-FFF2-40B4-BE49-F238E27FC236}">
                <a16:creationId xmlns:a16="http://schemas.microsoft.com/office/drawing/2014/main" id="{632E1C6D-16F2-FB48-8C98-FACFEB8FC14B}"/>
              </a:ext>
            </a:extLst>
          </p:cNvPr>
          <p:cNvSpPr>
            <a:spLocks noGrp="1"/>
          </p:cNvSpPr>
          <p:nvPr>
            <p:ph type="ftr" sz="quarter" idx="13"/>
          </p:nvPr>
        </p:nvSpPr>
        <p:spPr/>
        <p:txBody>
          <a:bodyPr/>
          <a:lstStyle/>
          <a:p>
            <a:r>
              <a:rPr lang="en-GB" dirty="0">
                <a:latin typeface="BT Curve" panose="020B0503020203020204" pitchFamily="34" charset="0"/>
                <a:cs typeface="BT Curve" panose="020B0503020203020204" pitchFamily="34" charset="0"/>
              </a:rPr>
              <a:t>Version1.0 – Kathy Peatroy – BT 999 Data Team</a:t>
            </a:r>
            <a:endParaRPr lang="en-GB" dirty="0"/>
          </a:p>
        </p:txBody>
      </p:sp>
      <p:sp>
        <p:nvSpPr>
          <p:cNvPr id="7" name="Date Placeholder 6">
            <a:extLst>
              <a:ext uri="{FF2B5EF4-FFF2-40B4-BE49-F238E27FC236}">
                <a16:creationId xmlns:a16="http://schemas.microsoft.com/office/drawing/2014/main" id="{8202130E-39BC-3F4F-BFA7-938F8A389BAF}"/>
              </a:ext>
            </a:extLst>
          </p:cNvPr>
          <p:cNvSpPr>
            <a:spLocks noGrp="1"/>
          </p:cNvSpPr>
          <p:nvPr>
            <p:ph type="dt" sz="half" idx="14"/>
          </p:nvPr>
        </p:nvSpPr>
        <p:spPr/>
        <p:txBody>
          <a:bodyPr/>
          <a:lstStyle/>
          <a:p>
            <a:fld id="{7AC232FA-8599-8E4C-A39E-DD3A6C7BE043}" type="datetime8">
              <a:rPr lang="en-GB" smtClean="0"/>
              <a:t>17/11/2020 09:53</a:t>
            </a:fld>
            <a:endParaRPr lang="en-GB"/>
          </a:p>
        </p:txBody>
      </p:sp>
      <p:sp>
        <p:nvSpPr>
          <p:cNvPr id="15" name="Rounded Rectangle 6">
            <a:extLst>
              <a:ext uri="{FF2B5EF4-FFF2-40B4-BE49-F238E27FC236}">
                <a16:creationId xmlns:a16="http://schemas.microsoft.com/office/drawing/2014/main" id="{CE7D80D0-E639-48CD-A96D-96B1F4B8DFA8}"/>
              </a:ext>
            </a:extLst>
          </p:cNvPr>
          <p:cNvSpPr/>
          <p:nvPr/>
        </p:nvSpPr>
        <p:spPr>
          <a:xfrm>
            <a:off x="8744422" y="2730779"/>
            <a:ext cx="2088232" cy="936104"/>
          </a:xfrm>
          <a:prstGeom prst="roundRect">
            <a:avLst/>
          </a:prstGeom>
          <a:solidFill>
            <a:srgbClr val="D9C4F8"/>
          </a:solidFill>
          <a:ln>
            <a:solidFill>
              <a:schemeClr val="accent6">
                <a:lumMod val="40000"/>
                <a:lumOff val="6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999 Export Data Record</a:t>
            </a:r>
            <a:br>
              <a:rPr lang="en-GB" sz="1200" dirty="0">
                <a:solidFill>
                  <a:schemeClr val="tx1"/>
                </a:solidFill>
                <a:latin typeface="BT Curve" panose="020B0503020203020204" pitchFamily="34" charset="0"/>
                <a:cs typeface="BT Curve" panose="020B0503020203020204" pitchFamily="34" charset="0"/>
              </a:rPr>
            </a:br>
            <a:r>
              <a:rPr lang="en-GB" sz="1200" dirty="0">
                <a:solidFill>
                  <a:schemeClr val="tx1"/>
                </a:solidFill>
                <a:latin typeface="BT Curve" panose="020B0503020203020204" pitchFamily="34" charset="0"/>
                <a:cs typeface="BT Curve" panose="020B0503020203020204" pitchFamily="34" charset="0"/>
              </a:rPr>
              <a:t>Losing CUPID – xxx</a:t>
            </a:r>
          </a:p>
          <a:p>
            <a:pPr algn="ctr"/>
            <a:r>
              <a:rPr lang="en-GB" sz="1200" dirty="0">
                <a:solidFill>
                  <a:schemeClr val="tx1"/>
                </a:solidFill>
                <a:latin typeface="BT Curve" panose="020B0503020203020204" pitchFamily="34" charset="0"/>
                <a:cs typeface="BT Curve" panose="020B0503020203020204" pitchFamily="34" charset="0"/>
              </a:rPr>
              <a:t>Gaining CUPID - xxx</a:t>
            </a:r>
          </a:p>
        </p:txBody>
      </p:sp>
      <p:sp>
        <p:nvSpPr>
          <p:cNvPr id="16" name="Rounded Rectangle 12">
            <a:extLst>
              <a:ext uri="{FF2B5EF4-FFF2-40B4-BE49-F238E27FC236}">
                <a16:creationId xmlns:a16="http://schemas.microsoft.com/office/drawing/2014/main" id="{966B267B-A380-4D93-BCFA-80413888AC4F}"/>
              </a:ext>
            </a:extLst>
          </p:cNvPr>
          <p:cNvSpPr/>
          <p:nvPr/>
        </p:nvSpPr>
        <p:spPr>
          <a:xfrm>
            <a:off x="8751564" y="4242947"/>
            <a:ext cx="2088232" cy="936104"/>
          </a:xfrm>
          <a:prstGeom prst="roundRect">
            <a:avLst/>
          </a:prstGeom>
          <a:solidFill>
            <a:schemeClr val="accent3">
              <a:lumMod val="60000"/>
              <a:lumOff val="40000"/>
            </a:schemeClr>
          </a:solidFill>
          <a:ln>
            <a:solidFill>
              <a:schemeClr val="accent3">
                <a:lumMod val="40000"/>
                <a:lumOff val="6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999 Import Data Record</a:t>
            </a:r>
            <a:br>
              <a:rPr lang="en-GB" sz="1200" dirty="0">
                <a:solidFill>
                  <a:schemeClr val="tx1"/>
                </a:solidFill>
                <a:latin typeface="BT Curve" panose="020B0503020203020204" pitchFamily="34" charset="0"/>
                <a:cs typeface="BT Curve" panose="020B0503020203020204" pitchFamily="34" charset="0"/>
              </a:rPr>
            </a:br>
            <a:r>
              <a:rPr lang="en-GB" sz="1200" dirty="0">
                <a:solidFill>
                  <a:schemeClr val="tx1"/>
                </a:solidFill>
                <a:latin typeface="BT Curve" panose="020B0503020203020204" pitchFamily="34" charset="0"/>
                <a:cs typeface="BT Curve" panose="020B0503020203020204" pitchFamily="34" charset="0"/>
              </a:rPr>
              <a:t>Losing CUPID – xxx</a:t>
            </a:r>
          </a:p>
          <a:p>
            <a:pPr algn="ctr"/>
            <a:r>
              <a:rPr lang="en-GB" sz="1200" dirty="0">
                <a:solidFill>
                  <a:schemeClr val="tx1"/>
                </a:solidFill>
                <a:latin typeface="BT Curve" panose="020B0503020203020204" pitchFamily="34" charset="0"/>
                <a:cs typeface="BT Curve" panose="020B0503020203020204" pitchFamily="34" charset="0"/>
              </a:rPr>
              <a:t>Gaining CUPID - xxx</a:t>
            </a:r>
          </a:p>
        </p:txBody>
      </p:sp>
      <p:cxnSp>
        <p:nvCxnSpPr>
          <p:cNvPr id="17" name="Straight Arrow Connector 16">
            <a:extLst>
              <a:ext uri="{FF2B5EF4-FFF2-40B4-BE49-F238E27FC236}">
                <a16:creationId xmlns:a16="http://schemas.microsoft.com/office/drawing/2014/main" id="{41EE4C3D-EEA9-43BF-A9B5-446F63388013}"/>
              </a:ext>
            </a:extLst>
          </p:cNvPr>
          <p:cNvCxnSpPr>
            <a:endCxn id="15" idx="1"/>
          </p:cNvCxnSpPr>
          <p:nvPr/>
        </p:nvCxnSpPr>
        <p:spPr>
          <a:xfrm>
            <a:off x="8342913" y="3198831"/>
            <a:ext cx="40150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F8551CFB-8EEA-4999-A8DD-C443E775E5D2}"/>
              </a:ext>
            </a:extLst>
          </p:cNvPr>
          <p:cNvCxnSpPr/>
          <p:nvPr/>
        </p:nvCxnSpPr>
        <p:spPr>
          <a:xfrm>
            <a:off x="8342912" y="4714471"/>
            <a:ext cx="40150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Rounded Rectangle 16">
            <a:extLst>
              <a:ext uri="{FF2B5EF4-FFF2-40B4-BE49-F238E27FC236}">
                <a16:creationId xmlns:a16="http://schemas.microsoft.com/office/drawing/2014/main" id="{FA8CBE16-E9EC-4400-82F3-F25D8C3180E9}"/>
              </a:ext>
            </a:extLst>
          </p:cNvPr>
          <p:cNvSpPr/>
          <p:nvPr/>
        </p:nvSpPr>
        <p:spPr>
          <a:xfrm>
            <a:off x="6931690" y="2744845"/>
            <a:ext cx="1402061" cy="936104"/>
          </a:xfrm>
          <a:prstGeom prst="roundRect">
            <a:avLst/>
          </a:prstGeom>
          <a:solidFill>
            <a:srgbClr val="D9C4F8"/>
          </a:solidFill>
          <a:ln>
            <a:solidFill>
              <a:schemeClr val="accent6">
                <a:lumMod val="60000"/>
                <a:lumOff val="4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Losing CP</a:t>
            </a:r>
          </a:p>
        </p:txBody>
      </p:sp>
      <p:sp>
        <p:nvSpPr>
          <p:cNvPr id="20" name="Rounded Rectangle 19">
            <a:extLst>
              <a:ext uri="{FF2B5EF4-FFF2-40B4-BE49-F238E27FC236}">
                <a16:creationId xmlns:a16="http://schemas.microsoft.com/office/drawing/2014/main" id="{18304D17-5E91-48A0-B43D-4238E66749E7}"/>
              </a:ext>
            </a:extLst>
          </p:cNvPr>
          <p:cNvSpPr/>
          <p:nvPr/>
        </p:nvSpPr>
        <p:spPr>
          <a:xfrm>
            <a:off x="6931690" y="4246419"/>
            <a:ext cx="1402061" cy="936104"/>
          </a:xfrm>
          <a:prstGeom prst="roundRect">
            <a:avLst/>
          </a:prstGeom>
          <a:solidFill>
            <a:schemeClr val="accent3">
              <a:lumMod val="60000"/>
              <a:lumOff val="40000"/>
            </a:schemeClr>
          </a:solidFill>
          <a:ln>
            <a:solidFill>
              <a:schemeClr val="accent3">
                <a:lumMod val="60000"/>
                <a:lumOff val="4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Gaining CP</a:t>
            </a:r>
          </a:p>
        </p:txBody>
      </p:sp>
      <p:sp>
        <p:nvSpPr>
          <p:cNvPr id="21" name="Rounded Rectangle 20">
            <a:extLst>
              <a:ext uri="{FF2B5EF4-FFF2-40B4-BE49-F238E27FC236}">
                <a16:creationId xmlns:a16="http://schemas.microsoft.com/office/drawing/2014/main" id="{C9690848-B598-4479-909B-CC314811F6EF}"/>
              </a:ext>
            </a:extLst>
          </p:cNvPr>
          <p:cNvSpPr/>
          <p:nvPr/>
        </p:nvSpPr>
        <p:spPr>
          <a:xfrm>
            <a:off x="8744421" y="1830297"/>
            <a:ext cx="2088232" cy="365305"/>
          </a:xfrm>
          <a:prstGeom prst="roundRect">
            <a:avLst/>
          </a:prstGeom>
          <a:solidFill>
            <a:schemeClr val="accent1">
              <a:lumMod val="60000"/>
              <a:lumOff val="40000"/>
            </a:schemeClr>
          </a:solidFill>
          <a:ln w="1270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On Date of Port</a:t>
            </a:r>
          </a:p>
        </p:txBody>
      </p:sp>
      <p:cxnSp>
        <p:nvCxnSpPr>
          <p:cNvPr id="23" name="Straight Arrow Connector 22">
            <a:extLst>
              <a:ext uri="{FF2B5EF4-FFF2-40B4-BE49-F238E27FC236}">
                <a16:creationId xmlns:a16="http://schemas.microsoft.com/office/drawing/2014/main" id="{82DEC826-4F33-43D9-B69A-09DC6D11D9A4}"/>
              </a:ext>
            </a:extLst>
          </p:cNvPr>
          <p:cNvCxnSpPr>
            <a:stCxn id="21" idx="2"/>
            <a:endCxn id="15" idx="0"/>
          </p:cNvCxnSpPr>
          <p:nvPr/>
        </p:nvCxnSpPr>
        <p:spPr>
          <a:xfrm>
            <a:off x="9788537" y="2195602"/>
            <a:ext cx="1" cy="535177"/>
          </a:xfrm>
          <a:prstGeom prst="straightConnector1">
            <a:avLst/>
          </a:prstGeom>
          <a:ln w="63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84E786A1-AA06-472A-A67E-9020AA0287D6}"/>
              </a:ext>
            </a:extLst>
          </p:cNvPr>
          <p:cNvCxnSpPr/>
          <p:nvPr/>
        </p:nvCxnSpPr>
        <p:spPr>
          <a:xfrm>
            <a:off x="9812687" y="3687326"/>
            <a:ext cx="1" cy="535177"/>
          </a:xfrm>
          <a:prstGeom prst="straightConnector1">
            <a:avLst/>
          </a:prstGeom>
          <a:ln w="63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9552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EFF9F-09BC-4ADA-A3FD-8F0C6F706FD4}"/>
              </a:ext>
            </a:extLst>
          </p:cNvPr>
          <p:cNvSpPr>
            <a:spLocks noGrp="1"/>
          </p:cNvSpPr>
          <p:nvPr>
            <p:ph type="title"/>
          </p:nvPr>
        </p:nvSpPr>
        <p:spPr/>
        <p:txBody>
          <a:bodyPr/>
          <a:lstStyle/>
          <a:p>
            <a:r>
              <a:rPr lang="en-GB" dirty="0">
                <a:latin typeface="BT Curve" panose="020B0503020203020204" pitchFamily="34" charset="0"/>
                <a:cs typeface="BT Curve" panose="020B0503020203020204" pitchFamily="34" charset="0"/>
              </a:rPr>
              <a:t>999 Data - .CAR files</a:t>
            </a:r>
          </a:p>
        </p:txBody>
      </p:sp>
      <p:sp>
        <p:nvSpPr>
          <p:cNvPr id="3" name="Content Placeholder 2">
            <a:extLst>
              <a:ext uri="{FF2B5EF4-FFF2-40B4-BE49-F238E27FC236}">
                <a16:creationId xmlns:a16="http://schemas.microsoft.com/office/drawing/2014/main" id="{598C743A-2999-4E7F-A3E8-A8E5838A84F8}"/>
              </a:ext>
            </a:extLst>
          </p:cNvPr>
          <p:cNvSpPr>
            <a:spLocks noGrp="1"/>
          </p:cNvSpPr>
          <p:nvPr>
            <p:ph idx="1"/>
          </p:nvPr>
        </p:nvSpPr>
        <p:spPr>
          <a:xfrm>
            <a:off x="407288" y="1558995"/>
            <a:ext cx="5866476" cy="3600000"/>
          </a:xfrm>
        </p:spPr>
        <p:txBody>
          <a:bodyPr/>
          <a:lstStyle/>
          <a:p>
            <a:pPr lvl="1"/>
            <a:r>
              <a:rPr lang="en-GB" dirty="0">
                <a:latin typeface="BT Curve" panose="020B0503020203020204" pitchFamily="34" charset="0"/>
                <a:cs typeface="BT Curve" panose="020B0503020203020204" pitchFamily="34" charset="0"/>
              </a:rPr>
              <a:t>When the 999 database receives any data record, there are validations undertaken. </a:t>
            </a:r>
          </a:p>
          <a:p>
            <a:pPr lvl="1"/>
            <a:r>
              <a:rPr lang="en-GB" dirty="0">
                <a:latin typeface="BT Curve" panose="020B0503020203020204" pitchFamily="34" charset="0"/>
                <a:cs typeface="BT Curve" panose="020B0503020203020204" pitchFamily="34" charset="0"/>
              </a:rPr>
              <a:t>The responses to the validations are sent back to the data provider CP in the .CAR file.</a:t>
            </a:r>
          </a:p>
          <a:p>
            <a:pPr lvl="1"/>
            <a:r>
              <a:rPr lang="en-GB" dirty="0">
                <a:latin typeface="BT Curve" panose="020B0503020203020204" pitchFamily="34" charset="0"/>
                <a:cs typeface="BT Curve" panose="020B0503020203020204" pitchFamily="34" charset="0"/>
              </a:rPr>
              <a:t>The .CAR file is a </a:t>
            </a:r>
            <a:r>
              <a:rPr lang="en-GB" u="sng" dirty="0">
                <a:latin typeface="BT Curve" panose="020B0503020203020204" pitchFamily="34" charset="0"/>
                <a:cs typeface="BT Curve" panose="020B0503020203020204" pitchFamily="34" charset="0"/>
              </a:rPr>
              <a:t>C</a:t>
            </a:r>
            <a:r>
              <a:rPr lang="en-GB" dirty="0">
                <a:latin typeface="BT Curve" panose="020B0503020203020204" pitchFamily="34" charset="0"/>
                <a:cs typeface="BT Curve" panose="020B0503020203020204" pitchFamily="34" charset="0"/>
              </a:rPr>
              <a:t>onfirmation </a:t>
            </a:r>
            <a:r>
              <a:rPr lang="en-GB" u="sng" dirty="0">
                <a:latin typeface="BT Curve" panose="020B0503020203020204" pitchFamily="34" charset="0"/>
                <a:cs typeface="BT Curve" panose="020B0503020203020204" pitchFamily="34" charset="0"/>
              </a:rPr>
              <a:t>a</a:t>
            </a:r>
            <a:r>
              <a:rPr lang="en-GB" dirty="0">
                <a:latin typeface="BT Curve" panose="020B0503020203020204" pitchFamily="34" charset="0"/>
                <a:cs typeface="BT Curve" panose="020B0503020203020204" pitchFamily="34" charset="0"/>
              </a:rPr>
              <a:t>nd </a:t>
            </a:r>
            <a:r>
              <a:rPr lang="en-GB" u="sng" dirty="0">
                <a:latin typeface="BT Curve" panose="020B0503020203020204" pitchFamily="34" charset="0"/>
                <a:cs typeface="BT Curve" panose="020B0503020203020204" pitchFamily="34" charset="0"/>
              </a:rPr>
              <a:t>R</a:t>
            </a:r>
            <a:r>
              <a:rPr lang="en-GB" dirty="0">
                <a:latin typeface="BT Curve" panose="020B0503020203020204" pitchFamily="34" charset="0"/>
                <a:cs typeface="BT Curve" panose="020B0503020203020204" pitchFamily="34" charset="0"/>
              </a:rPr>
              <a:t>ejection file.</a:t>
            </a:r>
          </a:p>
          <a:p>
            <a:pPr lvl="1"/>
            <a:r>
              <a:rPr lang="en-GB" dirty="0">
                <a:latin typeface="BT Curve" panose="020B0503020203020204" pitchFamily="34" charset="0"/>
                <a:cs typeface="BT Curve" panose="020B0503020203020204" pitchFamily="34" charset="0"/>
              </a:rPr>
              <a:t>The .CAR file contains information not only relating to records you as a data provider have sent to the 999 database but also ‘unsolicited’ messages which are generated when another CP has sent us a porting record which relates to a number owned by you on the database.</a:t>
            </a:r>
          </a:p>
          <a:p>
            <a:pPr lvl="1"/>
            <a:r>
              <a:rPr lang="en-GB" dirty="0">
                <a:latin typeface="BT Curve" panose="020B0503020203020204" pitchFamily="34" charset="0"/>
                <a:cs typeface="BT Curve" panose="020B0503020203020204" pitchFamily="34" charset="0"/>
              </a:rPr>
              <a:t>Working the .CAR file is a critical element to effectively managing your emergency data.</a:t>
            </a:r>
          </a:p>
        </p:txBody>
      </p:sp>
      <p:sp>
        <p:nvSpPr>
          <p:cNvPr id="4" name="Slide Number Placeholder 3">
            <a:extLst>
              <a:ext uri="{FF2B5EF4-FFF2-40B4-BE49-F238E27FC236}">
                <a16:creationId xmlns:a16="http://schemas.microsoft.com/office/drawing/2014/main" id="{312484F6-6092-48F5-9928-894E7DA4F886}"/>
              </a:ext>
            </a:extLst>
          </p:cNvPr>
          <p:cNvSpPr>
            <a:spLocks noGrp="1"/>
          </p:cNvSpPr>
          <p:nvPr>
            <p:ph type="sldNum" sz="quarter" idx="12"/>
          </p:nvPr>
        </p:nvSpPr>
        <p:spPr/>
        <p:txBody>
          <a:bodyPr/>
          <a:lstStyle/>
          <a:p>
            <a:fld id="{0B868178-02AE-42FC-958D-6B8F13B60175}" type="slidenum">
              <a:rPr lang="en-GB" smtClean="0"/>
              <a:pPr/>
              <a:t>4</a:t>
            </a:fld>
            <a:endParaRPr lang="en-GB"/>
          </a:p>
        </p:txBody>
      </p:sp>
      <p:sp>
        <p:nvSpPr>
          <p:cNvPr id="5" name="Footer Placeholder 4">
            <a:extLst>
              <a:ext uri="{FF2B5EF4-FFF2-40B4-BE49-F238E27FC236}">
                <a16:creationId xmlns:a16="http://schemas.microsoft.com/office/drawing/2014/main" id="{A012887D-1374-B448-AC97-6A0459CE9D75}"/>
              </a:ext>
            </a:extLst>
          </p:cNvPr>
          <p:cNvSpPr>
            <a:spLocks noGrp="1"/>
          </p:cNvSpPr>
          <p:nvPr>
            <p:ph type="ftr" sz="quarter" idx="14"/>
          </p:nvPr>
        </p:nvSpPr>
        <p:spPr/>
        <p:txBody>
          <a:bodyPr/>
          <a:lstStyle/>
          <a:p>
            <a:r>
              <a:rPr lang="en-GB" dirty="0">
                <a:latin typeface="BT Curve" panose="020B0503020203020204" pitchFamily="34" charset="0"/>
                <a:cs typeface="BT Curve" panose="020B0503020203020204" pitchFamily="34" charset="0"/>
              </a:rPr>
              <a:t>Version1.0 – Kathy Peatroy – BT 999 Data Team</a:t>
            </a:r>
            <a:endParaRPr lang="en-GB" dirty="0"/>
          </a:p>
        </p:txBody>
      </p:sp>
      <p:sp>
        <p:nvSpPr>
          <p:cNvPr id="6" name="Date Placeholder 5">
            <a:extLst>
              <a:ext uri="{FF2B5EF4-FFF2-40B4-BE49-F238E27FC236}">
                <a16:creationId xmlns:a16="http://schemas.microsoft.com/office/drawing/2014/main" id="{CB791780-49D4-034C-9318-5C6D59F97F55}"/>
              </a:ext>
            </a:extLst>
          </p:cNvPr>
          <p:cNvSpPr>
            <a:spLocks noGrp="1"/>
          </p:cNvSpPr>
          <p:nvPr>
            <p:ph type="dt" sz="half" idx="15"/>
          </p:nvPr>
        </p:nvSpPr>
        <p:spPr/>
        <p:txBody>
          <a:bodyPr/>
          <a:lstStyle/>
          <a:p>
            <a:fld id="{752C10B8-2B41-7E4C-8757-94ED2AF9697C}" type="datetime8">
              <a:rPr lang="en-GB" smtClean="0"/>
              <a:t>17/11/2020 09:53</a:t>
            </a:fld>
            <a:endParaRPr lang="en-GB"/>
          </a:p>
        </p:txBody>
      </p:sp>
      <p:sp>
        <p:nvSpPr>
          <p:cNvPr id="8" name="Rounded Rectangle 6">
            <a:extLst>
              <a:ext uri="{FF2B5EF4-FFF2-40B4-BE49-F238E27FC236}">
                <a16:creationId xmlns:a16="http://schemas.microsoft.com/office/drawing/2014/main" id="{A5B97767-BB02-4191-8430-028B2DCC0636}"/>
              </a:ext>
            </a:extLst>
          </p:cNvPr>
          <p:cNvSpPr/>
          <p:nvPr/>
        </p:nvSpPr>
        <p:spPr>
          <a:xfrm>
            <a:off x="8240365" y="1838770"/>
            <a:ext cx="936104" cy="600904"/>
          </a:xfrm>
          <a:prstGeom prst="roundRect">
            <a:avLst/>
          </a:prstGeom>
          <a:solidFill>
            <a:schemeClr val="accent6">
              <a:lumMod val="40000"/>
              <a:lumOff val="60000"/>
            </a:schemeClr>
          </a:solidFill>
          <a:ln>
            <a:solidFill>
              <a:schemeClr val="accent6">
                <a:lumMod val="40000"/>
                <a:lumOff val="6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latin typeface="BT Curve" panose="020B0503020203020204" pitchFamily="34" charset="0"/>
                <a:cs typeface="BT Curve" panose="020B0503020203020204" pitchFamily="34" charset="0"/>
              </a:rPr>
              <a:t>Data input file (.DAT file)</a:t>
            </a:r>
          </a:p>
        </p:txBody>
      </p:sp>
      <p:sp>
        <p:nvSpPr>
          <p:cNvPr id="10" name="Rounded Rectangle 20">
            <a:extLst>
              <a:ext uri="{FF2B5EF4-FFF2-40B4-BE49-F238E27FC236}">
                <a16:creationId xmlns:a16="http://schemas.microsoft.com/office/drawing/2014/main" id="{63F59FE5-D067-40B2-ADF0-D7205C935E26}"/>
              </a:ext>
            </a:extLst>
          </p:cNvPr>
          <p:cNvSpPr/>
          <p:nvPr/>
        </p:nvSpPr>
        <p:spPr>
          <a:xfrm>
            <a:off x="7880325" y="1224000"/>
            <a:ext cx="1656184" cy="365305"/>
          </a:xfrm>
          <a:prstGeom prst="roundRect">
            <a:avLst/>
          </a:prstGeom>
          <a:solidFill>
            <a:schemeClr val="accent4">
              <a:lumMod val="40000"/>
              <a:lumOff val="60000"/>
            </a:schemeClr>
          </a:solidFill>
          <a:ln w="1270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999 Data Provider</a:t>
            </a:r>
          </a:p>
        </p:txBody>
      </p:sp>
      <p:sp>
        <p:nvSpPr>
          <p:cNvPr id="11" name="Rounded Rectangle 20">
            <a:extLst>
              <a:ext uri="{FF2B5EF4-FFF2-40B4-BE49-F238E27FC236}">
                <a16:creationId xmlns:a16="http://schemas.microsoft.com/office/drawing/2014/main" id="{0F1E6742-8608-4E20-9FAF-D69B3B974683}"/>
              </a:ext>
            </a:extLst>
          </p:cNvPr>
          <p:cNvSpPr/>
          <p:nvPr/>
        </p:nvSpPr>
        <p:spPr>
          <a:xfrm>
            <a:off x="7880325" y="2680633"/>
            <a:ext cx="1656184" cy="365305"/>
          </a:xfrm>
          <a:prstGeom prst="roundRect">
            <a:avLst/>
          </a:prstGeom>
          <a:solidFill>
            <a:schemeClr val="accent1">
              <a:lumMod val="40000"/>
              <a:lumOff val="60000"/>
            </a:schemeClr>
          </a:solidFill>
          <a:ln w="1270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Calypso Server</a:t>
            </a:r>
          </a:p>
        </p:txBody>
      </p:sp>
      <p:sp>
        <p:nvSpPr>
          <p:cNvPr id="7" name="Cylinder 6">
            <a:extLst>
              <a:ext uri="{FF2B5EF4-FFF2-40B4-BE49-F238E27FC236}">
                <a16:creationId xmlns:a16="http://schemas.microsoft.com/office/drawing/2014/main" id="{19DE574F-5D7B-40D3-8AE0-F460A8C4D41C}"/>
              </a:ext>
            </a:extLst>
          </p:cNvPr>
          <p:cNvSpPr/>
          <p:nvPr/>
        </p:nvSpPr>
        <p:spPr>
          <a:xfrm>
            <a:off x="8132353" y="3378927"/>
            <a:ext cx="1152128" cy="936104"/>
          </a:xfrm>
          <a:prstGeom prst="ca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latin typeface="BT Curve" panose="020B0503020203020204" pitchFamily="34" charset="0"/>
                <a:cs typeface="BT Curve" panose="020B0503020203020204" pitchFamily="34" charset="0"/>
              </a:rPr>
              <a:t>999 Database</a:t>
            </a:r>
          </a:p>
        </p:txBody>
      </p:sp>
      <p:sp>
        <p:nvSpPr>
          <p:cNvPr id="12" name="Rounded Rectangle 6">
            <a:extLst>
              <a:ext uri="{FF2B5EF4-FFF2-40B4-BE49-F238E27FC236}">
                <a16:creationId xmlns:a16="http://schemas.microsoft.com/office/drawing/2014/main" id="{20FB6B06-D860-49C3-8616-0D8892F646C1}"/>
              </a:ext>
            </a:extLst>
          </p:cNvPr>
          <p:cNvSpPr/>
          <p:nvPr/>
        </p:nvSpPr>
        <p:spPr>
          <a:xfrm>
            <a:off x="9923326" y="2962951"/>
            <a:ext cx="1152128" cy="792088"/>
          </a:xfrm>
          <a:prstGeom prst="roundRect">
            <a:avLst/>
          </a:prstGeom>
          <a:solidFill>
            <a:schemeClr val="accent6">
              <a:lumMod val="40000"/>
              <a:lumOff val="60000"/>
            </a:schemeClr>
          </a:solidFill>
          <a:ln>
            <a:solidFill>
              <a:schemeClr val="accent6">
                <a:lumMod val="40000"/>
                <a:lumOff val="6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solidFill>
                  <a:schemeClr val="tx1"/>
                </a:solidFill>
                <a:latin typeface="BT Curve" panose="020B0503020203020204" pitchFamily="34" charset="0"/>
                <a:cs typeface="BT Curve" panose="020B0503020203020204" pitchFamily="34" charset="0"/>
              </a:rPr>
              <a:t>Confirmation and Response file (.CAR file)</a:t>
            </a:r>
          </a:p>
        </p:txBody>
      </p:sp>
      <p:pic>
        <p:nvPicPr>
          <p:cNvPr id="1026" name="Picture 2" descr="Image result for pc clipart">
            <a:extLst>
              <a:ext uri="{FF2B5EF4-FFF2-40B4-BE49-F238E27FC236}">
                <a16:creationId xmlns:a16="http://schemas.microsoft.com/office/drawing/2014/main" id="{AA0B64A6-3EBC-4661-9339-6918A0A777E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4261" y="4489971"/>
            <a:ext cx="711523" cy="711523"/>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Image result for pc clipart">
            <a:extLst>
              <a:ext uri="{FF2B5EF4-FFF2-40B4-BE49-F238E27FC236}">
                <a16:creationId xmlns:a16="http://schemas.microsoft.com/office/drawing/2014/main" id="{238A5B4C-DFD0-4120-9011-0E49143AD52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50012" y="4489969"/>
            <a:ext cx="711523" cy="711523"/>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Image result for pc clipart">
            <a:extLst>
              <a:ext uri="{FF2B5EF4-FFF2-40B4-BE49-F238E27FC236}">
                <a16:creationId xmlns:a16="http://schemas.microsoft.com/office/drawing/2014/main" id="{B2DB2E6B-CA69-40EA-9C62-0D05DEFB91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61535" y="4489969"/>
            <a:ext cx="711523" cy="71152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Image result for pc clipart">
            <a:extLst>
              <a:ext uri="{FF2B5EF4-FFF2-40B4-BE49-F238E27FC236}">
                <a16:creationId xmlns:a16="http://schemas.microsoft.com/office/drawing/2014/main" id="{E52EE738-E894-4B3B-A0F3-456A36E0740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3058" y="4489970"/>
            <a:ext cx="711523" cy="71152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descr="A close up of a truck&#10;&#10;Description automatically generated">
            <a:extLst>
              <a:ext uri="{FF2B5EF4-FFF2-40B4-BE49-F238E27FC236}">
                <a16:creationId xmlns:a16="http://schemas.microsoft.com/office/drawing/2014/main" id="{C6746547-F1A2-4EF3-9552-99FB98F5CE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54724" y="5403079"/>
            <a:ext cx="1038114" cy="706070"/>
          </a:xfrm>
          <a:prstGeom prst="rect">
            <a:avLst/>
          </a:prstGeom>
        </p:spPr>
      </p:pic>
      <p:pic>
        <p:nvPicPr>
          <p:cNvPr id="1028" name="Picture 4" descr="Image result for fire engine uk clipart">
            <a:hlinkClick r:id="rId4"/>
            <a:extLst>
              <a:ext uri="{FF2B5EF4-FFF2-40B4-BE49-F238E27FC236}">
                <a16:creationId xmlns:a16="http://schemas.microsoft.com/office/drawing/2014/main" id="{E3F0F0BD-558C-467D-84E5-D474A064C68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73479" y="5376430"/>
            <a:ext cx="1205814" cy="86571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police car uk clipart">
            <a:extLst>
              <a:ext uri="{FF2B5EF4-FFF2-40B4-BE49-F238E27FC236}">
                <a16:creationId xmlns:a16="http://schemas.microsoft.com/office/drawing/2014/main" id="{EA6B67A8-BE8A-41A2-A548-C94C36EBEDB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61535" y="5393081"/>
            <a:ext cx="1506425" cy="79208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descr="A helicopter flying in the sky&#10;&#10;Description automatically generated">
            <a:extLst>
              <a:ext uri="{FF2B5EF4-FFF2-40B4-BE49-F238E27FC236}">
                <a16:creationId xmlns:a16="http://schemas.microsoft.com/office/drawing/2014/main" id="{AD2B89D2-A2B8-488C-8741-F873F9C92EC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50551" y="5108457"/>
            <a:ext cx="1249807" cy="1249807"/>
          </a:xfrm>
          <a:prstGeom prst="rect">
            <a:avLst/>
          </a:prstGeom>
        </p:spPr>
      </p:pic>
      <p:cxnSp>
        <p:nvCxnSpPr>
          <p:cNvPr id="23" name="Straight Arrow Connector 22">
            <a:extLst>
              <a:ext uri="{FF2B5EF4-FFF2-40B4-BE49-F238E27FC236}">
                <a16:creationId xmlns:a16="http://schemas.microsoft.com/office/drawing/2014/main" id="{8D3423D8-E8D1-4738-A3F8-B0260F68CD22}"/>
              </a:ext>
            </a:extLst>
          </p:cNvPr>
          <p:cNvCxnSpPr>
            <a:stCxn id="10" idx="2"/>
            <a:endCxn id="8" idx="0"/>
          </p:cNvCxnSpPr>
          <p:nvPr/>
        </p:nvCxnSpPr>
        <p:spPr>
          <a:xfrm>
            <a:off x="8708417" y="1589305"/>
            <a:ext cx="0" cy="24946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05766E1D-00FD-40D5-B242-5247A491155B}"/>
              </a:ext>
            </a:extLst>
          </p:cNvPr>
          <p:cNvCxnSpPr>
            <a:stCxn id="8" idx="2"/>
            <a:endCxn id="11" idx="0"/>
          </p:cNvCxnSpPr>
          <p:nvPr/>
        </p:nvCxnSpPr>
        <p:spPr>
          <a:xfrm>
            <a:off x="8708417" y="2439674"/>
            <a:ext cx="0" cy="24095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FB07F1F1-9C0A-42E2-BDF1-17C75CBFDEAB}"/>
              </a:ext>
            </a:extLst>
          </p:cNvPr>
          <p:cNvCxnSpPr>
            <a:stCxn id="11" idx="2"/>
            <a:endCxn id="7" idx="1"/>
          </p:cNvCxnSpPr>
          <p:nvPr/>
        </p:nvCxnSpPr>
        <p:spPr>
          <a:xfrm>
            <a:off x="8708417" y="3045938"/>
            <a:ext cx="0" cy="33298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nector: Elbow 28">
            <a:extLst>
              <a:ext uri="{FF2B5EF4-FFF2-40B4-BE49-F238E27FC236}">
                <a16:creationId xmlns:a16="http://schemas.microsoft.com/office/drawing/2014/main" id="{111A54E6-F4FF-4C0D-B5BB-C3D287235ED9}"/>
              </a:ext>
            </a:extLst>
          </p:cNvPr>
          <p:cNvCxnSpPr>
            <a:stCxn id="7" idx="4"/>
            <a:endCxn id="12" idx="2"/>
          </p:cNvCxnSpPr>
          <p:nvPr/>
        </p:nvCxnSpPr>
        <p:spPr>
          <a:xfrm flipV="1">
            <a:off x="9284481" y="3755039"/>
            <a:ext cx="1214909" cy="91940"/>
          </a:xfrm>
          <a:prstGeom prst="bentConnector2">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onnector: Elbow 30">
            <a:extLst>
              <a:ext uri="{FF2B5EF4-FFF2-40B4-BE49-F238E27FC236}">
                <a16:creationId xmlns:a16="http://schemas.microsoft.com/office/drawing/2014/main" id="{5E2CD95F-48AB-44AF-9013-F75CA7B8E30A}"/>
              </a:ext>
            </a:extLst>
          </p:cNvPr>
          <p:cNvCxnSpPr>
            <a:cxnSpLocks/>
            <a:stCxn id="12" idx="0"/>
            <a:endCxn id="11" idx="3"/>
          </p:cNvCxnSpPr>
          <p:nvPr/>
        </p:nvCxnSpPr>
        <p:spPr>
          <a:xfrm rot="16200000" flipV="1">
            <a:off x="9968118" y="2431678"/>
            <a:ext cx="99665" cy="962881"/>
          </a:xfrm>
          <a:prstGeom prst="bentConnector2">
            <a:avLst/>
          </a:prstGeom>
          <a:ln w="1905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Connector: Elbow 37">
            <a:extLst>
              <a:ext uri="{FF2B5EF4-FFF2-40B4-BE49-F238E27FC236}">
                <a16:creationId xmlns:a16="http://schemas.microsoft.com/office/drawing/2014/main" id="{46BA7734-CBF0-46AB-A466-95ABA5466BAB}"/>
              </a:ext>
            </a:extLst>
          </p:cNvPr>
          <p:cNvCxnSpPr>
            <a:cxnSpLocks/>
            <a:stCxn id="11" idx="3"/>
            <a:endCxn id="10" idx="3"/>
          </p:cNvCxnSpPr>
          <p:nvPr/>
        </p:nvCxnSpPr>
        <p:spPr>
          <a:xfrm flipV="1">
            <a:off x="9536509" y="1406653"/>
            <a:ext cx="12700" cy="1456633"/>
          </a:xfrm>
          <a:prstGeom prst="bentConnector3">
            <a:avLst>
              <a:gd name="adj1" fmla="val 1800000"/>
            </a:avLst>
          </a:prstGeom>
          <a:ln w="1905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2B2BB794-3E61-41EF-A959-AE1368FE0460}"/>
              </a:ext>
            </a:extLst>
          </p:cNvPr>
          <p:cNvCxnSpPr>
            <a:cxnSpLocks/>
            <a:stCxn id="7" idx="3"/>
            <a:endCxn id="14" idx="0"/>
          </p:cNvCxnSpPr>
          <p:nvPr/>
        </p:nvCxnSpPr>
        <p:spPr>
          <a:xfrm flipH="1">
            <a:off x="8405774" y="4315031"/>
            <a:ext cx="302643" cy="174938"/>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EA39FCA1-9CB2-48FD-9F06-78E1713F53EA}"/>
              </a:ext>
            </a:extLst>
          </p:cNvPr>
          <p:cNvCxnSpPr>
            <a:stCxn id="7" idx="3"/>
            <a:endCxn id="1026" idx="0"/>
          </p:cNvCxnSpPr>
          <p:nvPr/>
        </p:nvCxnSpPr>
        <p:spPr>
          <a:xfrm flipH="1">
            <a:off x="7660023" y="4315031"/>
            <a:ext cx="1048394" cy="174940"/>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8758CD6A-9239-44DF-90C2-5E6877D1B982}"/>
              </a:ext>
            </a:extLst>
          </p:cNvPr>
          <p:cNvCxnSpPr>
            <a:stCxn id="7" idx="3"/>
            <a:endCxn id="15" idx="0"/>
          </p:cNvCxnSpPr>
          <p:nvPr/>
        </p:nvCxnSpPr>
        <p:spPr>
          <a:xfrm>
            <a:off x="8708417" y="4315031"/>
            <a:ext cx="408880" cy="174938"/>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BEB79A2D-6039-4C2C-B3F9-6EAF58FA7A34}"/>
              </a:ext>
            </a:extLst>
          </p:cNvPr>
          <p:cNvCxnSpPr>
            <a:stCxn id="7" idx="3"/>
            <a:endCxn id="16" idx="0"/>
          </p:cNvCxnSpPr>
          <p:nvPr/>
        </p:nvCxnSpPr>
        <p:spPr>
          <a:xfrm>
            <a:off x="8708417" y="4315031"/>
            <a:ext cx="1120403" cy="174939"/>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8425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665" y="828000"/>
            <a:ext cx="4649650" cy="792000"/>
          </a:xfrm>
        </p:spPr>
        <p:txBody>
          <a:bodyPr/>
          <a:lstStyle/>
          <a:p>
            <a:r>
              <a:rPr lang="en-GB" dirty="0">
                <a:latin typeface="BT Curve" panose="020B0503020203020204" pitchFamily="34" charset="0"/>
                <a:cs typeface="BT Curve" panose="020B0503020203020204" pitchFamily="34" charset="0"/>
              </a:rPr>
              <a:t>999 Data - Successful porting </a:t>
            </a:r>
          </a:p>
        </p:txBody>
      </p:sp>
      <p:sp>
        <p:nvSpPr>
          <p:cNvPr id="3" name="Content Placeholder 2"/>
          <p:cNvSpPr>
            <a:spLocks noGrp="1"/>
          </p:cNvSpPr>
          <p:nvPr>
            <p:ph sz="half" idx="1"/>
          </p:nvPr>
        </p:nvSpPr>
        <p:spPr>
          <a:xfrm>
            <a:off x="357665" y="2016000"/>
            <a:ext cx="4649650" cy="3600000"/>
          </a:xfrm>
        </p:spPr>
        <p:txBody>
          <a:bodyPr/>
          <a:lstStyle/>
          <a:p>
            <a:pPr lvl="1"/>
            <a:r>
              <a:rPr lang="en-GB" dirty="0">
                <a:latin typeface="BT Curve" panose="020B0503020203020204" pitchFamily="34" charset="0"/>
                <a:cs typeface="BT Curve" panose="020B0503020203020204" pitchFamily="34" charset="0"/>
              </a:rPr>
              <a:t>For the successful porting of a number between the LCP and GCP we require a data record from each CP.</a:t>
            </a:r>
          </a:p>
          <a:p>
            <a:pPr lvl="1"/>
            <a:r>
              <a:rPr lang="en-GB" dirty="0">
                <a:latin typeface="BT Curve" panose="020B0503020203020204" pitchFamily="34" charset="0"/>
                <a:cs typeface="BT Curve" panose="020B0503020203020204" pitchFamily="34" charset="0"/>
              </a:rPr>
              <a:t>The LCP must send an Export record which accurately specifies the CUPID of the GCP.</a:t>
            </a:r>
          </a:p>
          <a:p>
            <a:pPr lvl="1"/>
            <a:r>
              <a:rPr lang="en-GB" dirty="0">
                <a:latin typeface="BT Curve" panose="020B0503020203020204" pitchFamily="34" charset="0"/>
                <a:cs typeface="BT Curve" panose="020B0503020203020204" pitchFamily="34" charset="0"/>
              </a:rPr>
              <a:t>The GCP must send an Import record which accurately specifies the CUPID of the LCP.</a:t>
            </a:r>
          </a:p>
          <a:p>
            <a:pPr lvl="1"/>
            <a:r>
              <a:rPr lang="en-GB" dirty="0">
                <a:latin typeface="BT Curve" panose="020B0503020203020204" pitchFamily="34" charset="0"/>
                <a:cs typeface="BT Curve" panose="020B0503020203020204" pitchFamily="34" charset="0"/>
              </a:rPr>
              <a:t>The two records should ideally be sent immediately after the successful network port of a number.</a:t>
            </a:r>
          </a:p>
          <a:p>
            <a:pPr lvl="1"/>
            <a:r>
              <a:rPr lang="en-GB" dirty="0">
                <a:latin typeface="BT Curve" panose="020B0503020203020204" pitchFamily="34" charset="0"/>
                <a:cs typeface="BT Curve" panose="020B0503020203020204" pitchFamily="34" charset="0"/>
              </a:rPr>
              <a:t>The two records must appear in the 999 database within 10 days of each other or will be rejected.</a:t>
            </a:r>
          </a:p>
          <a:p>
            <a:pPr lvl="1"/>
            <a:endParaRPr lang="en-GB" dirty="0">
              <a:latin typeface="BT Curve" panose="020B0503020203020204" pitchFamily="34" charset="0"/>
              <a:cs typeface="BT Curve" panose="020B0503020203020204" pitchFamily="34" charset="0"/>
            </a:endParaRPr>
          </a:p>
        </p:txBody>
      </p:sp>
      <p:sp>
        <p:nvSpPr>
          <p:cNvPr id="5" name="Slide Number Placeholder 4"/>
          <p:cNvSpPr>
            <a:spLocks noGrp="1"/>
          </p:cNvSpPr>
          <p:nvPr>
            <p:ph type="sldNum" sz="quarter" idx="12"/>
          </p:nvPr>
        </p:nvSpPr>
        <p:spPr/>
        <p:txBody>
          <a:bodyPr/>
          <a:lstStyle/>
          <a:p>
            <a:fld id="{0B868178-02AE-42FC-958D-6B8F13B60175}" type="slidenum">
              <a:rPr lang="en-GB" smtClean="0"/>
              <a:pPr/>
              <a:t>5</a:t>
            </a:fld>
            <a:endParaRPr lang="en-GB"/>
          </a:p>
        </p:txBody>
      </p:sp>
      <p:sp>
        <p:nvSpPr>
          <p:cNvPr id="6" name="Footer Placeholder 5">
            <a:extLst>
              <a:ext uri="{FF2B5EF4-FFF2-40B4-BE49-F238E27FC236}">
                <a16:creationId xmlns:a16="http://schemas.microsoft.com/office/drawing/2014/main" id="{6E12D84E-0DBB-BF41-A9BA-ABC9E52E077D}"/>
              </a:ext>
            </a:extLst>
          </p:cNvPr>
          <p:cNvSpPr>
            <a:spLocks noGrp="1"/>
          </p:cNvSpPr>
          <p:nvPr>
            <p:ph type="ftr" sz="quarter" idx="15"/>
          </p:nvPr>
        </p:nvSpPr>
        <p:spPr/>
        <p:txBody>
          <a:bodyPr/>
          <a:lstStyle/>
          <a:p>
            <a:r>
              <a:rPr lang="en-GB" dirty="0">
                <a:latin typeface="BT Curve" panose="020B0503020203020204" pitchFamily="34" charset="0"/>
                <a:cs typeface="BT Curve" panose="020B0503020203020204" pitchFamily="34" charset="0"/>
              </a:rPr>
              <a:t>Version1.0 – Kathy Peatroy – BT 999 Data Team</a:t>
            </a:r>
            <a:endParaRPr lang="en-GB" dirty="0"/>
          </a:p>
        </p:txBody>
      </p:sp>
      <p:sp>
        <p:nvSpPr>
          <p:cNvPr id="7" name="Date Placeholder 6">
            <a:extLst>
              <a:ext uri="{FF2B5EF4-FFF2-40B4-BE49-F238E27FC236}">
                <a16:creationId xmlns:a16="http://schemas.microsoft.com/office/drawing/2014/main" id="{31FAEBEA-91BF-CE43-B637-A15F6871A19C}"/>
              </a:ext>
            </a:extLst>
          </p:cNvPr>
          <p:cNvSpPr>
            <a:spLocks noGrp="1"/>
          </p:cNvSpPr>
          <p:nvPr>
            <p:ph type="dt" sz="half" idx="16"/>
          </p:nvPr>
        </p:nvSpPr>
        <p:spPr/>
        <p:txBody>
          <a:bodyPr/>
          <a:lstStyle/>
          <a:p>
            <a:fld id="{CA6F48CB-430D-F24F-B174-7C95CAA26789}" type="datetime8">
              <a:rPr lang="en-GB" smtClean="0"/>
              <a:t>17/11/2020 09:53</a:t>
            </a:fld>
            <a:endParaRPr lang="en-GB"/>
          </a:p>
        </p:txBody>
      </p:sp>
      <p:sp>
        <p:nvSpPr>
          <p:cNvPr id="10" name="Rounded Rectangle 5">
            <a:extLst>
              <a:ext uri="{FF2B5EF4-FFF2-40B4-BE49-F238E27FC236}">
                <a16:creationId xmlns:a16="http://schemas.microsoft.com/office/drawing/2014/main" id="{4B4E7D35-AC45-4782-B975-2FF61E6ED972}"/>
              </a:ext>
            </a:extLst>
          </p:cNvPr>
          <p:cNvSpPr/>
          <p:nvPr/>
        </p:nvSpPr>
        <p:spPr>
          <a:xfrm>
            <a:off x="9824541" y="3270919"/>
            <a:ext cx="2088232" cy="936104"/>
          </a:xfrm>
          <a:prstGeom prst="roundRect">
            <a:avLst/>
          </a:prstGeom>
          <a:solidFill>
            <a:srgbClr val="D9C4F8"/>
          </a:solidFill>
          <a:ln>
            <a:solidFill>
              <a:schemeClr val="accent6">
                <a:lumMod val="40000"/>
                <a:lumOff val="6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Code 55 – Export Record Successful</a:t>
            </a:r>
          </a:p>
        </p:txBody>
      </p:sp>
      <p:sp>
        <p:nvSpPr>
          <p:cNvPr id="11" name="Rounded Rectangle 6">
            <a:extLst>
              <a:ext uri="{FF2B5EF4-FFF2-40B4-BE49-F238E27FC236}">
                <a16:creationId xmlns:a16="http://schemas.microsoft.com/office/drawing/2014/main" id="{A06852B9-652D-49DE-AA6E-3BBF2A36BED5}"/>
              </a:ext>
            </a:extLst>
          </p:cNvPr>
          <p:cNvSpPr/>
          <p:nvPr/>
        </p:nvSpPr>
        <p:spPr>
          <a:xfrm>
            <a:off x="7100769" y="3270919"/>
            <a:ext cx="2088232" cy="936104"/>
          </a:xfrm>
          <a:prstGeom prst="roundRect">
            <a:avLst/>
          </a:prstGeom>
          <a:solidFill>
            <a:srgbClr val="D9C4F8"/>
          </a:solidFill>
          <a:ln>
            <a:solidFill>
              <a:schemeClr val="accent6">
                <a:lumMod val="40000"/>
                <a:lumOff val="6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Export Record</a:t>
            </a:r>
            <a:br>
              <a:rPr lang="en-GB" sz="1200" dirty="0">
                <a:solidFill>
                  <a:schemeClr val="tx1"/>
                </a:solidFill>
                <a:latin typeface="BT Curve" panose="020B0503020203020204" pitchFamily="34" charset="0"/>
                <a:cs typeface="BT Curve" panose="020B0503020203020204" pitchFamily="34" charset="0"/>
              </a:rPr>
            </a:br>
            <a:r>
              <a:rPr lang="en-GB" sz="1200" dirty="0">
                <a:solidFill>
                  <a:schemeClr val="tx1"/>
                </a:solidFill>
                <a:latin typeface="BT Curve" panose="020B0503020203020204" pitchFamily="34" charset="0"/>
                <a:cs typeface="BT Curve" panose="020B0503020203020204" pitchFamily="34" charset="0"/>
              </a:rPr>
              <a:t>Losing CUPID – xxx</a:t>
            </a:r>
          </a:p>
          <a:p>
            <a:pPr algn="ctr"/>
            <a:r>
              <a:rPr lang="en-GB" sz="1200" dirty="0">
                <a:solidFill>
                  <a:schemeClr val="tx1"/>
                </a:solidFill>
                <a:latin typeface="BT Curve" panose="020B0503020203020204" pitchFamily="34" charset="0"/>
                <a:cs typeface="BT Curve" panose="020B0503020203020204" pitchFamily="34" charset="0"/>
              </a:rPr>
              <a:t>Gaining CUPID - xxx</a:t>
            </a:r>
          </a:p>
        </p:txBody>
      </p:sp>
      <p:sp>
        <p:nvSpPr>
          <p:cNvPr id="12" name="Rounded Rectangle 10">
            <a:extLst>
              <a:ext uri="{FF2B5EF4-FFF2-40B4-BE49-F238E27FC236}">
                <a16:creationId xmlns:a16="http://schemas.microsoft.com/office/drawing/2014/main" id="{6E8BCD96-4113-47FE-9C88-84962C3111C1}"/>
              </a:ext>
            </a:extLst>
          </p:cNvPr>
          <p:cNvSpPr/>
          <p:nvPr/>
        </p:nvSpPr>
        <p:spPr>
          <a:xfrm>
            <a:off x="9824541" y="4783087"/>
            <a:ext cx="2088232" cy="936104"/>
          </a:xfrm>
          <a:prstGeom prst="roundRect">
            <a:avLst/>
          </a:prstGeom>
          <a:solidFill>
            <a:schemeClr val="accent3">
              <a:lumMod val="60000"/>
              <a:lumOff val="40000"/>
            </a:schemeClr>
          </a:solidFill>
          <a:ln>
            <a:solidFill>
              <a:schemeClr val="accent3">
                <a:lumMod val="60000"/>
                <a:lumOff val="4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Code 56 – Import Record Successful </a:t>
            </a:r>
          </a:p>
        </p:txBody>
      </p:sp>
      <p:sp>
        <p:nvSpPr>
          <p:cNvPr id="13" name="Rounded Rectangle 12">
            <a:extLst>
              <a:ext uri="{FF2B5EF4-FFF2-40B4-BE49-F238E27FC236}">
                <a16:creationId xmlns:a16="http://schemas.microsoft.com/office/drawing/2014/main" id="{E2980804-AA85-4AF3-8896-A66FEF56612C}"/>
              </a:ext>
            </a:extLst>
          </p:cNvPr>
          <p:cNvSpPr/>
          <p:nvPr/>
        </p:nvSpPr>
        <p:spPr>
          <a:xfrm>
            <a:off x="7107911" y="4783087"/>
            <a:ext cx="2088232" cy="936104"/>
          </a:xfrm>
          <a:prstGeom prst="roundRect">
            <a:avLst/>
          </a:prstGeom>
          <a:solidFill>
            <a:schemeClr val="accent3">
              <a:lumMod val="60000"/>
              <a:lumOff val="40000"/>
            </a:schemeClr>
          </a:solidFill>
          <a:ln>
            <a:solidFill>
              <a:schemeClr val="accent3">
                <a:lumMod val="40000"/>
                <a:lumOff val="6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Import Record</a:t>
            </a:r>
            <a:br>
              <a:rPr lang="en-GB" sz="1200" dirty="0">
                <a:solidFill>
                  <a:schemeClr val="tx1"/>
                </a:solidFill>
                <a:latin typeface="BT Curve" panose="020B0503020203020204" pitchFamily="34" charset="0"/>
                <a:cs typeface="BT Curve" panose="020B0503020203020204" pitchFamily="34" charset="0"/>
              </a:rPr>
            </a:br>
            <a:r>
              <a:rPr lang="en-GB" sz="1200" dirty="0">
                <a:solidFill>
                  <a:schemeClr val="tx1"/>
                </a:solidFill>
                <a:latin typeface="BT Curve" panose="020B0503020203020204" pitchFamily="34" charset="0"/>
                <a:cs typeface="BT Curve" panose="020B0503020203020204" pitchFamily="34" charset="0"/>
              </a:rPr>
              <a:t>Losing CUPID – xxx</a:t>
            </a:r>
          </a:p>
          <a:p>
            <a:pPr algn="ctr"/>
            <a:r>
              <a:rPr lang="en-GB" sz="1200" dirty="0">
                <a:solidFill>
                  <a:schemeClr val="tx1"/>
                </a:solidFill>
                <a:latin typeface="BT Curve" panose="020B0503020203020204" pitchFamily="34" charset="0"/>
                <a:cs typeface="BT Curve" panose="020B0503020203020204" pitchFamily="34" charset="0"/>
              </a:rPr>
              <a:t>Gaining CUPID - xxx</a:t>
            </a:r>
          </a:p>
        </p:txBody>
      </p:sp>
      <p:cxnSp>
        <p:nvCxnSpPr>
          <p:cNvPr id="15" name="Straight Arrow Connector 14">
            <a:extLst>
              <a:ext uri="{FF2B5EF4-FFF2-40B4-BE49-F238E27FC236}">
                <a16:creationId xmlns:a16="http://schemas.microsoft.com/office/drawing/2014/main" id="{BEFEAD90-2FAC-4A8D-A982-02792C13BA4B}"/>
              </a:ext>
            </a:extLst>
          </p:cNvPr>
          <p:cNvCxnSpPr>
            <a:endCxn id="11" idx="1"/>
          </p:cNvCxnSpPr>
          <p:nvPr/>
        </p:nvCxnSpPr>
        <p:spPr>
          <a:xfrm>
            <a:off x="6699260" y="3738971"/>
            <a:ext cx="40150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526802B2-2ED9-4B1A-9541-F9CE80170E02}"/>
              </a:ext>
            </a:extLst>
          </p:cNvPr>
          <p:cNvCxnSpPr>
            <a:endCxn id="10" idx="1"/>
          </p:cNvCxnSpPr>
          <p:nvPr/>
        </p:nvCxnSpPr>
        <p:spPr>
          <a:xfrm>
            <a:off x="9189001" y="3736746"/>
            <a:ext cx="635540" cy="22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29BAE553-0B63-4647-9E5B-A57CC59DE494}"/>
              </a:ext>
            </a:extLst>
          </p:cNvPr>
          <p:cNvCxnSpPr/>
          <p:nvPr/>
        </p:nvCxnSpPr>
        <p:spPr>
          <a:xfrm>
            <a:off x="6699259" y="5254611"/>
            <a:ext cx="40150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53D0123E-7471-48C8-89F4-25E53DEF5E22}"/>
              </a:ext>
            </a:extLst>
          </p:cNvPr>
          <p:cNvCxnSpPr/>
          <p:nvPr/>
        </p:nvCxnSpPr>
        <p:spPr>
          <a:xfrm>
            <a:off x="9189001" y="5258706"/>
            <a:ext cx="635540" cy="22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Rounded Rectangle 16">
            <a:extLst>
              <a:ext uri="{FF2B5EF4-FFF2-40B4-BE49-F238E27FC236}">
                <a16:creationId xmlns:a16="http://schemas.microsoft.com/office/drawing/2014/main" id="{6501EAA3-A411-45BC-B080-D8FA043873E1}"/>
              </a:ext>
            </a:extLst>
          </p:cNvPr>
          <p:cNvSpPr/>
          <p:nvPr/>
        </p:nvSpPr>
        <p:spPr>
          <a:xfrm>
            <a:off x="5288037" y="3284985"/>
            <a:ext cx="1402061" cy="936104"/>
          </a:xfrm>
          <a:prstGeom prst="roundRect">
            <a:avLst/>
          </a:prstGeom>
          <a:solidFill>
            <a:srgbClr val="D9C4F8"/>
          </a:solidFill>
          <a:ln>
            <a:solidFill>
              <a:schemeClr val="accent6">
                <a:lumMod val="60000"/>
                <a:lumOff val="4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Losing CP</a:t>
            </a:r>
          </a:p>
        </p:txBody>
      </p:sp>
      <p:sp>
        <p:nvSpPr>
          <p:cNvPr id="20" name="Rounded Rectangle 19">
            <a:extLst>
              <a:ext uri="{FF2B5EF4-FFF2-40B4-BE49-F238E27FC236}">
                <a16:creationId xmlns:a16="http://schemas.microsoft.com/office/drawing/2014/main" id="{6ECDE744-7C41-4778-8DD5-0D0258934F2F}"/>
              </a:ext>
            </a:extLst>
          </p:cNvPr>
          <p:cNvSpPr/>
          <p:nvPr/>
        </p:nvSpPr>
        <p:spPr>
          <a:xfrm>
            <a:off x="5288037" y="4786559"/>
            <a:ext cx="1402061" cy="936104"/>
          </a:xfrm>
          <a:prstGeom prst="roundRect">
            <a:avLst/>
          </a:prstGeom>
          <a:solidFill>
            <a:schemeClr val="accent3">
              <a:lumMod val="60000"/>
              <a:lumOff val="40000"/>
            </a:schemeClr>
          </a:solidFill>
          <a:ln>
            <a:solidFill>
              <a:schemeClr val="accent3">
                <a:lumMod val="60000"/>
                <a:lumOff val="4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Gaining CP</a:t>
            </a:r>
          </a:p>
        </p:txBody>
      </p:sp>
      <p:sp>
        <p:nvSpPr>
          <p:cNvPr id="21" name="Rounded Rectangle 20">
            <a:extLst>
              <a:ext uri="{FF2B5EF4-FFF2-40B4-BE49-F238E27FC236}">
                <a16:creationId xmlns:a16="http://schemas.microsoft.com/office/drawing/2014/main" id="{E215D2C6-1F8B-4AD5-A5CE-F9D6B33CC2E8}"/>
              </a:ext>
            </a:extLst>
          </p:cNvPr>
          <p:cNvSpPr/>
          <p:nvPr/>
        </p:nvSpPr>
        <p:spPr>
          <a:xfrm>
            <a:off x="7100768" y="2550838"/>
            <a:ext cx="2088232" cy="365305"/>
          </a:xfrm>
          <a:prstGeom prst="roundRect">
            <a:avLst/>
          </a:prstGeom>
          <a:solidFill>
            <a:schemeClr val="accent1">
              <a:lumMod val="60000"/>
              <a:lumOff val="40000"/>
            </a:schemeClr>
          </a:solidFill>
          <a:ln w="1270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On Date of Port</a:t>
            </a:r>
          </a:p>
        </p:txBody>
      </p:sp>
      <p:sp>
        <p:nvSpPr>
          <p:cNvPr id="22" name="Rounded Rectangle 21">
            <a:extLst>
              <a:ext uri="{FF2B5EF4-FFF2-40B4-BE49-F238E27FC236}">
                <a16:creationId xmlns:a16="http://schemas.microsoft.com/office/drawing/2014/main" id="{C1865C28-5AB1-4646-8342-4B8D28407A52}"/>
              </a:ext>
            </a:extLst>
          </p:cNvPr>
          <p:cNvSpPr/>
          <p:nvPr/>
        </p:nvSpPr>
        <p:spPr>
          <a:xfrm>
            <a:off x="9824541" y="2550838"/>
            <a:ext cx="2088232" cy="365305"/>
          </a:xfrm>
          <a:prstGeom prst="roundRect">
            <a:avLst/>
          </a:prstGeom>
          <a:solidFill>
            <a:schemeClr val="accent1">
              <a:lumMod val="40000"/>
              <a:lumOff val="60000"/>
            </a:schemeClr>
          </a:solidFill>
          <a:ln w="1270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.CAR records Generated</a:t>
            </a:r>
          </a:p>
        </p:txBody>
      </p:sp>
      <p:cxnSp>
        <p:nvCxnSpPr>
          <p:cNvPr id="27" name="Straight Arrow Connector 26">
            <a:extLst>
              <a:ext uri="{FF2B5EF4-FFF2-40B4-BE49-F238E27FC236}">
                <a16:creationId xmlns:a16="http://schemas.microsoft.com/office/drawing/2014/main" id="{8B8DB54D-2611-4F53-BD33-AB61B8EB13BB}"/>
              </a:ext>
            </a:extLst>
          </p:cNvPr>
          <p:cNvCxnSpPr>
            <a:stCxn id="11" idx="2"/>
            <a:endCxn id="13" idx="0"/>
          </p:cNvCxnSpPr>
          <p:nvPr/>
        </p:nvCxnSpPr>
        <p:spPr>
          <a:xfrm>
            <a:off x="8144885" y="4207023"/>
            <a:ext cx="7142" cy="576064"/>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9" name="Straight Arrow Connector 28">
            <a:extLst>
              <a:ext uri="{FF2B5EF4-FFF2-40B4-BE49-F238E27FC236}">
                <a16:creationId xmlns:a16="http://schemas.microsoft.com/office/drawing/2014/main" id="{37CDE260-8889-44BF-A2CE-52393FA0D330}"/>
              </a:ext>
            </a:extLst>
          </p:cNvPr>
          <p:cNvCxnSpPr>
            <a:stCxn id="10" idx="2"/>
            <a:endCxn id="12" idx="0"/>
          </p:cNvCxnSpPr>
          <p:nvPr/>
        </p:nvCxnSpPr>
        <p:spPr>
          <a:xfrm>
            <a:off x="10868657" y="4207023"/>
            <a:ext cx="0" cy="576064"/>
          </a:xfrm>
          <a:prstGeom prst="straightConnector1">
            <a:avLst/>
          </a:prstGeom>
          <a:ln w="9525" cap="flat" cmpd="sng" algn="ctr">
            <a:solidFill>
              <a:schemeClr val="dk1"/>
            </a:solidFill>
            <a:prstDash val="dash"/>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4" name="Straight Arrow Connector 33">
            <a:extLst>
              <a:ext uri="{FF2B5EF4-FFF2-40B4-BE49-F238E27FC236}">
                <a16:creationId xmlns:a16="http://schemas.microsoft.com/office/drawing/2014/main" id="{E1C0357D-717D-4096-986D-2D6EC515C8A8}"/>
              </a:ext>
            </a:extLst>
          </p:cNvPr>
          <p:cNvCxnSpPr>
            <a:stCxn id="22" idx="2"/>
            <a:endCxn id="10" idx="0"/>
          </p:cNvCxnSpPr>
          <p:nvPr/>
        </p:nvCxnSpPr>
        <p:spPr>
          <a:xfrm>
            <a:off x="10868657" y="2916143"/>
            <a:ext cx="0" cy="354776"/>
          </a:xfrm>
          <a:prstGeom prst="straightConnector1">
            <a:avLst/>
          </a:prstGeom>
          <a:ln w="63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E48B5EDF-4D69-4B16-BDBC-2FF0F0598510}"/>
              </a:ext>
            </a:extLst>
          </p:cNvPr>
          <p:cNvCxnSpPr>
            <a:stCxn id="21" idx="2"/>
            <a:endCxn id="11" idx="0"/>
          </p:cNvCxnSpPr>
          <p:nvPr/>
        </p:nvCxnSpPr>
        <p:spPr>
          <a:xfrm>
            <a:off x="8144884" y="2916143"/>
            <a:ext cx="1" cy="354776"/>
          </a:xfrm>
          <a:prstGeom prst="straightConnector1">
            <a:avLst/>
          </a:prstGeom>
          <a:ln w="63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4297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571" y="261836"/>
            <a:ext cx="4649650" cy="792000"/>
          </a:xfrm>
        </p:spPr>
        <p:txBody>
          <a:bodyPr/>
          <a:lstStyle/>
          <a:p>
            <a:r>
              <a:rPr lang="en-GB" dirty="0">
                <a:latin typeface="BT Curve" panose="020B0503020203020204" pitchFamily="34" charset="0"/>
                <a:cs typeface="BT Curve" panose="020B0503020203020204" pitchFamily="34" charset="0"/>
              </a:rPr>
              <a:t>999 Data - Unsuccessful porting – No export record </a:t>
            </a:r>
          </a:p>
        </p:txBody>
      </p:sp>
      <p:sp>
        <p:nvSpPr>
          <p:cNvPr id="3" name="Content Placeholder 2"/>
          <p:cNvSpPr>
            <a:spLocks noGrp="1"/>
          </p:cNvSpPr>
          <p:nvPr>
            <p:ph sz="half" idx="1"/>
          </p:nvPr>
        </p:nvSpPr>
        <p:spPr>
          <a:xfrm>
            <a:off x="607519" y="1226159"/>
            <a:ext cx="11377261" cy="1800000"/>
          </a:xfrm>
        </p:spPr>
        <p:txBody>
          <a:bodyPr/>
          <a:lstStyle/>
          <a:p>
            <a:pPr lvl="1"/>
            <a:br>
              <a:rPr lang="en-GB" sz="1400" dirty="0">
                <a:latin typeface="BT Curve" panose="020B0503020203020204" pitchFamily="34" charset="0"/>
                <a:cs typeface="BT Curve" panose="020B0503020203020204" pitchFamily="34" charset="0"/>
              </a:rPr>
            </a:br>
            <a:r>
              <a:rPr lang="en-GB" sz="1400" dirty="0">
                <a:latin typeface="BT Curve" panose="020B0503020203020204" pitchFamily="34" charset="0"/>
                <a:cs typeface="BT Curve" panose="020B0503020203020204" pitchFamily="34" charset="0"/>
              </a:rPr>
              <a:t>When an Import record is received into the 999 database from the GCP for a porting transaction, a 10 day countdown commences whilst we await an export record from the LCP.</a:t>
            </a:r>
          </a:p>
          <a:p>
            <a:pPr lvl="1"/>
            <a:r>
              <a:rPr lang="en-GB" sz="1400" dirty="0">
                <a:latin typeface="BT Curve" panose="020B0503020203020204" pitchFamily="34" charset="0"/>
                <a:cs typeface="BT Curve" panose="020B0503020203020204" pitchFamily="34" charset="0"/>
              </a:rPr>
              <a:t>During this time, both the GCP and the LCP are informed via their .CAR files that we are awaiting the export record.</a:t>
            </a:r>
          </a:p>
          <a:p>
            <a:pPr lvl="1"/>
            <a:r>
              <a:rPr lang="en-GB" sz="1400" dirty="0">
                <a:latin typeface="BT Curve" panose="020B0503020203020204" pitchFamily="34" charset="0"/>
                <a:cs typeface="BT Curve" panose="020B0503020203020204" pitchFamily="34" charset="0"/>
              </a:rPr>
              <a:t>For the LCP these will be ‘unsolicited’ messages, as you have not sent us a data record.</a:t>
            </a:r>
          </a:p>
          <a:p>
            <a:pPr lvl="1"/>
            <a:endParaRPr lang="en-GB" dirty="0">
              <a:latin typeface="BT Curve" panose="020B0503020203020204" pitchFamily="34" charset="0"/>
              <a:cs typeface="BT Curve" panose="020B0503020203020204" pitchFamily="34" charset="0"/>
            </a:endParaRPr>
          </a:p>
        </p:txBody>
      </p:sp>
      <p:sp>
        <p:nvSpPr>
          <p:cNvPr id="5" name="Slide Number Placeholder 4"/>
          <p:cNvSpPr>
            <a:spLocks noGrp="1"/>
          </p:cNvSpPr>
          <p:nvPr>
            <p:ph type="sldNum" sz="quarter" idx="12"/>
          </p:nvPr>
        </p:nvSpPr>
        <p:spPr/>
        <p:txBody>
          <a:bodyPr/>
          <a:lstStyle/>
          <a:p>
            <a:fld id="{0B868178-02AE-42FC-958D-6B8F13B60175}" type="slidenum">
              <a:rPr lang="en-GB" smtClean="0">
                <a:latin typeface="BT Curve" panose="020B0503020203020204" pitchFamily="34" charset="0"/>
                <a:cs typeface="BT Curve" panose="020B0503020203020204" pitchFamily="34" charset="0"/>
              </a:rPr>
              <a:pPr/>
              <a:t>6</a:t>
            </a:fld>
            <a:endParaRPr lang="en-GB">
              <a:latin typeface="BT Curve" panose="020B0503020203020204" pitchFamily="34" charset="0"/>
              <a:cs typeface="BT Curve" panose="020B0503020203020204" pitchFamily="34" charset="0"/>
            </a:endParaRPr>
          </a:p>
        </p:txBody>
      </p:sp>
      <p:sp>
        <p:nvSpPr>
          <p:cNvPr id="6" name="Footer Placeholder 5">
            <a:extLst>
              <a:ext uri="{FF2B5EF4-FFF2-40B4-BE49-F238E27FC236}">
                <a16:creationId xmlns:a16="http://schemas.microsoft.com/office/drawing/2014/main" id="{6E12D84E-0DBB-BF41-A9BA-ABC9E52E077D}"/>
              </a:ext>
            </a:extLst>
          </p:cNvPr>
          <p:cNvSpPr>
            <a:spLocks noGrp="1"/>
          </p:cNvSpPr>
          <p:nvPr>
            <p:ph type="ftr" sz="quarter" idx="15"/>
          </p:nvPr>
        </p:nvSpPr>
        <p:spPr/>
        <p:txBody>
          <a:bodyPr/>
          <a:lstStyle/>
          <a:p>
            <a:r>
              <a:rPr lang="en-GB" dirty="0">
                <a:latin typeface="BT Curve" panose="020B0503020203020204" pitchFamily="34" charset="0"/>
                <a:cs typeface="BT Curve" panose="020B0503020203020204" pitchFamily="34" charset="0"/>
              </a:rPr>
              <a:t>Version1.0 – Kathy Peatroy – BT 999 Data Team</a:t>
            </a:r>
          </a:p>
        </p:txBody>
      </p:sp>
      <p:sp>
        <p:nvSpPr>
          <p:cNvPr id="7" name="Date Placeholder 6">
            <a:extLst>
              <a:ext uri="{FF2B5EF4-FFF2-40B4-BE49-F238E27FC236}">
                <a16:creationId xmlns:a16="http://schemas.microsoft.com/office/drawing/2014/main" id="{31FAEBEA-91BF-CE43-B637-A15F6871A19C}"/>
              </a:ext>
            </a:extLst>
          </p:cNvPr>
          <p:cNvSpPr>
            <a:spLocks noGrp="1"/>
          </p:cNvSpPr>
          <p:nvPr>
            <p:ph type="dt" sz="half" idx="16"/>
          </p:nvPr>
        </p:nvSpPr>
        <p:spPr/>
        <p:txBody>
          <a:bodyPr/>
          <a:lstStyle/>
          <a:p>
            <a:fld id="{CA6F48CB-430D-F24F-B174-7C95CAA26789}" type="datetime8">
              <a:rPr lang="en-GB" smtClean="0">
                <a:latin typeface="BT Curve" panose="020B0503020203020204" pitchFamily="34" charset="0"/>
                <a:cs typeface="BT Curve" panose="020B0503020203020204" pitchFamily="34" charset="0"/>
              </a:rPr>
              <a:t>17/11/2020 09:53</a:t>
            </a:fld>
            <a:endParaRPr lang="en-GB">
              <a:latin typeface="BT Curve" panose="020B0503020203020204" pitchFamily="34" charset="0"/>
              <a:cs typeface="BT Curve" panose="020B0503020203020204" pitchFamily="34" charset="0"/>
            </a:endParaRPr>
          </a:p>
        </p:txBody>
      </p:sp>
      <p:sp>
        <p:nvSpPr>
          <p:cNvPr id="23" name="Rounded Rectangle 2">
            <a:extLst>
              <a:ext uri="{FF2B5EF4-FFF2-40B4-BE49-F238E27FC236}">
                <a16:creationId xmlns:a16="http://schemas.microsoft.com/office/drawing/2014/main" id="{62CEB20A-53A5-4AB8-913B-C2A7C17AD977}"/>
              </a:ext>
            </a:extLst>
          </p:cNvPr>
          <p:cNvSpPr/>
          <p:nvPr/>
        </p:nvSpPr>
        <p:spPr>
          <a:xfrm>
            <a:off x="2578590" y="5056790"/>
            <a:ext cx="2088232" cy="936104"/>
          </a:xfrm>
          <a:prstGeom prst="roundRect">
            <a:avLst/>
          </a:prstGeom>
          <a:solidFill>
            <a:schemeClr val="accent3">
              <a:lumMod val="60000"/>
              <a:lumOff val="40000"/>
            </a:schemeClr>
          </a:solidFill>
          <a:ln w="12700"/>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BT Curve" panose="020B0503020203020204" pitchFamily="34" charset="0"/>
                <a:cs typeface="BT Curve" panose="020B0503020203020204" pitchFamily="34" charset="0"/>
              </a:rPr>
              <a:t>Import .DAT file Record</a:t>
            </a:r>
            <a:br>
              <a:rPr lang="en-GB" sz="1000" dirty="0">
                <a:solidFill>
                  <a:schemeClr val="tx1"/>
                </a:solidFill>
                <a:latin typeface="BT Curve" panose="020B0503020203020204" pitchFamily="34" charset="0"/>
                <a:cs typeface="BT Curve" panose="020B0503020203020204" pitchFamily="34" charset="0"/>
              </a:rPr>
            </a:br>
            <a:r>
              <a:rPr lang="en-GB" sz="1000" dirty="0">
                <a:solidFill>
                  <a:schemeClr val="tx1"/>
                </a:solidFill>
                <a:latin typeface="BT Curve" panose="020B0503020203020204" pitchFamily="34" charset="0"/>
                <a:cs typeface="BT Curve" panose="020B0503020203020204" pitchFamily="34" charset="0"/>
              </a:rPr>
              <a:t>Losing CUPID – xxx</a:t>
            </a:r>
          </a:p>
          <a:p>
            <a:pPr algn="ctr"/>
            <a:r>
              <a:rPr lang="en-GB" sz="1000" dirty="0">
                <a:solidFill>
                  <a:schemeClr val="tx1"/>
                </a:solidFill>
                <a:latin typeface="BT Curve" panose="020B0503020203020204" pitchFamily="34" charset="0"/>
                <a:cs typeface="BT Curve" panose="020B0503020203020204" pitchFamily="34" charset="0"/>
              </a:rPr>
              <a:t>Gaining CUPID - xxx</a:t>
            </a:r>
          </a:p>
        </p:txBody>
      </p:sp>
      <p:sp>
        <p:nvSpPr>
          <p:cNvPr id="24" name="Rounded Rectangle 5">
            <a:extLst>
              <a:ext uri="{FF2B5EF4-FFF2-40B4-BE49-F238E27FC236}">
                <a16:creationId xmlns:a16="http://schemas.microsoft.com/office/drawing/2014/main" id="{CEDF497C-2C08-454A-8BCA-E04E7D0BC1A8}"/>
              </a:ext>
            </a:extLst>
          </p:cNvPr>
          <p:cNvSpPr/>
          <p:nvPr/>
        </p:nvSpPr>
        <p:spPr>
          <a:xfrm>
            <a:off x="944842" y="3755381"/>
            <a:ext cx="1402061" cy="936104"/>
          </a:xfrm>
          <a:prstGeom prst="roundRect">
            <a:avLst/>
          </a:prstGeom>
          <a:solidFill>
            <a:srgbClr val="D9C4F8"/>
          </a:solidFill>
          <a:ln>
            <a:solidFill>
              <a:schemeClr val="accent6">
                <a:lumMod val="60000"/>
                <a:lumOff val="4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BT Curve" panose="020B0503020203020204" pitchFamily="34" charset="0"/>
                <a:cs typeface="BT Curve" panose="020B0503020203020204" pitchFamily="34" charset="0"/>
              </a:rPr>
              <a:t>Losing CP</a:t>
            </a:r>
          </a:p>
        </p:txBody>
      </p:sp>
      <p:sp>
        <p:nvSpPr>
          <p:cNvPr id="25" name="Rounded Rectangle 6">
            <a:extLst>
              <a:ext uri="{FF2B5EF4-FFF2-40B4-BE49-F238E27FC236}">
                <a16:creationId xmlns:a16="http://schemas.microsoft.com/office/drawing/2014/main" id="{58C40B2F-A2A5-4C3B-B725-568C48298C20}"/>
              </a:ext>
            </a:extLst>
          </p:cNvPr>
          <p:cNvSpPr/>
          <p:nvPr/>
        </p:nvSpPr>
        <p:spPr>
          <a:xfrm>
            <a:off x="944842" y="5056790"/>
            <a:ext cx="1402061" cy="936104"/>
          </a:xfrm>
          <a:prstGeom prst="roundRect">
            <a:avLst/>
          </a:prstGeom>
          <a:solidFill>
            <a:schemeClr val="accent3">
              <a:lumMod val="60000"/>
              <a:lumOff val="40000"/>
            </a:schemeClr>
          </a:solidFill>
          <a:ln>
            <a:solidFill>
              <a:schemeClr val="accent3">
                <a:lumMod val="60000"/>
                <a:lumOff val="4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BT Curve" panose="020B0503020203020204" pitchFamily="34" charset="0"/>
                <a:cs typeface="BT Curve" panose="020B0503020203020204" pitchFamily="34" charset="0"/>
              </a:rPr>
              <a:t>Gaining CP</a:t>
            </a:r>
          </a:p>
        </p:txBody>
      </p:sp>
      <p:sp>
        <p:nvSpPr>
          <p:cNvPr id="26" name="Rounded Rectangle 7">
            <a:extLst>
              <a:ext uri="{FF2B5EF4-FFF2-40B4-BE49-F238E27FC236}">
                <a16:creationId xmlns:a16="http://schemas.microsoft.com/office/drawing/2014/main" id="{0824EF87-6ABB-4D8E-ADD3-70A826934F48}"/>
              </a:ext>
            </a:extLst>
          </p:cNvPr>
          <p:cNvSpPr/>
          <p:nvPr/>
        </p:nvSpPr>
        <p:spPr>
          <a:xfrm>
            <a:off x="2581391" y="3751557"/>
            <a:ext cx="2088232" cy="936104"/>
          </a:xfrm>
          <a:prstGeom prst="round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No record sent</a:t>
            </a:r>
          </a:p>
        </p:txBody>
      </p:sp>
      <p:sp>
        <p:nvSpPr>
          <p:cNvPr id="28" name="Rounded Rectangle 13">
            <a:extLst>
              <a:ext uri="{FF2B5EF4-FFF2-40B4-BE49-F238E27FC236}">
                <a16:creationId xmlns:a16="http://schemas.microsoft.com/office/drawing/2014/main" id="{3A5BA616-2F62-4730-A76B-F23FE84B15F3}"/>
              </a:ext>
            </a:extLst>
          </p:cNvPr>
          <p:cNvSpPr/>
          <p:nvPr/>
        </p:nvSpPr>
        <p:spPr>
          <a:xfrm>
            <a:off x="4919464" y="3761654"/>
            <a:ext cx="1661365" cy="936104"/>
          </a:xfrm>
          <a:prstGeom prst="roundRect">
            <a:avLst/>
          </a:prstGeom>
          <a:solidFill>
            <a:srgbClr val="D9C4F8"/>
          </a:solidFill>
          <a:ln w="12700"/>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BT Curve" panose="020B0503020203020204" pitchFamily="34" charset="0"/>
                <a:cs typeface="BT Curve" panose="020B0503020203020204" pitchFamily="34" charset="0"/>
              </a:rPr>
              <a:t>Code 47 – Export Record is Missing</a:t>
            </a:r>
          </a:p>
          <a:p>
            <a:pPr algn="ctr"/>
            <a:r>
              <a:rPr lang="en-GB" sz="1000" dirty="0">
                <a:solidFill>
                  <a:schemeClr val="tx1"/>
                </a:solidFill>
                <a:latin typeface="BT Curve" panose="020B0503020203020204" pitchFamily="34" charset="0"/>
                <a:cs typeface="BT Curve" panose="020B0503020203020204" pitchFamily="34" charset="0"/>
              </a:rPr>
              <a:t> (Interim message sent daily for 10 days) </a:t>
            </a:r>
          </a:p>
        </p:txBody>
      </p:sp>
      <p:sp>
        <p:nvSpPr>
          <p:cNvPr id="30" name="Rounded Rectangle 14">
            <a:extLst>
              <a:ext uri="{FF2B5EF4-FFF2-40B4-BE49-F238E27FC236}">
                <a16:creationId xmlns:a16="http://schemas.microsoft.com/office/drawing/2014/main" id="{798197C8-7FAB-428B-BE30-460A311B4C7D}"/>
              </a:ext>
            </a:extLst>
          </p:cNvPr>
          <p:cNvSpPr/>
          <p:nvPr/>
        </p:nvSpPr>
        <p:spPr>
          <a:xfrm>
            <a:off x="4919465" y="5056790"/>
            <a:ext cx="1661364" cy="936104"/>
          </a:xfrm>
          <a:prstGeom prst="roundRect">
            <a:avLst/>
          </a:prstGeom>
          <a:solidFill>
            <a:schemeClr val="accent3">
              <a:lumMod val="60000"/>
              <a:lumOff val="40000"/>
            </a:schemeClr>
          </a:solidFill>
          <a:ln w="12700"/>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BT Curve" panose="020B0503020203020204" pitchFamily="34" charset="0"/>
                <a:cs typeface="BT Curve" panose="020B0503020203020204" pitchFamily="34" charset="0"/>
              </a:rPr>
              <a:t>Code 47 – Export Record is Missing</a:t>
            </a:r>
          </a:p>
          <a:p>
            <a:pPr algn="ctr"/>
            <a:r>
              <a:rPr lang="en-GB" sz="1000" dirty="0">
                <a:solidFill>
                  <a:schemeClr val="tx1"/>
                </a:solidFill>
                <a:latin typeface="BT Curve" panose="020B0503020203020204" pitchFamily="34" charset="0"/>
                <a:cs typeface="BT Curve" panose="020B0503020203020204" pitchFamily="34" charset="0"/>
              </a:rPr>
              <a:t>(Interim message sent daily for 10 days) </a:t>
            </a:r>
            <a:r>
              <a:rPr lang="en-GB" sz="1200" dirty="0">
                <a:solidFill>
                  <a:schemeClr val="tx1"/>
                </a:solidFill>
                <a:latin typeface="BT Curve" panose="020B0503020203020204" pitchFamily="34" charset="0"/>
                <a:cs typeface="BT Curve" panose="020B0503020203020204" pitchFamily="34" charset="0"/>
              </a:rPr>
              <a:t> </a:t>
            </a:r>
          </a:p>
        </p:txBody>
      </p:sp>
      <p:sp>
        <p:nvSpPr>
          <p:cNvPr id="31" name="Rounded Rectangle 15">
            <a:extLst>
              <a:ext uri="{FF2B5EF4-FFF2-40B4-BE49-F238E27FC236}">
                <a16:creationId xmlns:a16="http://schemas.microsoft.com/office/drawing/2014/main" id="{C9FBC5DD-6E9F-415D-8513-7D02123CE036}"/>
              </a:ext>
            </a:extLst>
          </p:cNvPr>
          <p:cNvSpPr/>
          <p:nvPr/>
        </p:nvSpPr>
        <p:spPr>
          <a:xfrm>
            <a:off x="6929396" y="3761654"/>
            <a:ext cx="1283293" cy="936104"/>
          </a:xfrm>
          <a:prstGeom prst="roundRect">
            <a:avLst/>
          </a:prstGeom>
          <a:solidFill>
            <a:srgbClr val="D9C4F8"/>
          </a:solidFill>
          <a:ln w="12700"/>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BT Curve" panose="020B0503020203020204" pitchFamily="34" charset="0"/>
                <a:cs typeface="BT Curve" panose="020B0503020203020204" pitchFamily="34" charset="0"/>
              </a:rPr>
              <a:t>Code 48 – Export is 10 days overdue</a:t>
            </a:r>
          </a:p>
        </p:txBody>
      </p:sp>
      <p:sp>
        <p:nvSpPr>
          <p:cNvPr id="32" name="Rounded Rectangle 16">
            <a:extLst>
              <a:ext uri="{FF2B5EF4-FFF2-40B4-BE49-F238E27FC236}">
                <a16:creationId xmlns:a16="http://schemas.microsoft.com/office/drawing/2014/main" id="{4FB69B49-1596-4346-83BB-C2AA6B67D9CF}"/>
              </a:ext>
            </a:extLst>
          </p:cNvPr>
          <p:cNvSpPr/>
          <p:nvPr/>
        </p:nvSpPr>
        <p:spPr>
          <a:xfrm>
            <a:off x="8447857" y="5056790"/>
            <a:ext cx="1355301" cy="936104"/>
          </a:xfrm>
          <a:prstGeom prst="roundRect">
            <a:avLst/>
          </a:prstGeom>
          <a:solidFill>
            <a:schemeClr val="accent3">
              <a:lumMod val="60000"/>
              <a:lumOff val="40000"/>
            </a:schemeClr>
          </a:solidFill>
          <a:ln w="12700"/>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BT Curve" panose="020B0503020203020204" pitchFamily="34" charset="0"/>
                <a:cs typeface="BT Curve" panose="020B0503020203020204" pitchFamily="34" charset="0"/>
              </a:rPr>
              <a:t>Code 50 – Import removed No Export</a:t>
            </a:r>
          </a:p>
        </p:txBody>
      </p:sp>
      <p:sp>
        <p:nvSpPr>
          <p:cNvPr id="33" name="Rounded Rectangle 18">
            <a:extLst>
              <a:ext uri="{FF2B5EF4-FFF2-40B4-BE49-F238E27FC236}">
                <a16:creationId xmlns:a16="http://schemas.microsoft.com/office/drawing/2014/main" id="{27EAB22A-0991-46E6-9A6E-A16F4FAFBB4F}"/>
              </a:ext>
            </a:extLst>
          </p:cNvPr>
          <p:cNvSpPr/>
          <p:nvPr/>
        </p:nvSpPr>
        <p:spPr>
          <a:xfrm>
            <a:off x="6935689" y="5056790"/>
            <a:ext cx="1283293" cy="936104"/>
          </a:xfrm>
          <a:prstGeom prst="roundRect">
            <a:avLst/>
          </a:prstGeom>
          <a:solidFill>
            <a:schemeClr val="accent3">
              <a:lumMod val="60000"/>
              <a:lumOff val="40000"/>
            </a:schemeClr>
          </a:solidFill>
          <a:ln w="12700"/>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BT Curve" panose="020B0503020203020204" pitchFamily="34" charset="0"/>
                <a:cs typeface="BT Curve" panose="020B0503020203020204" pitchFamily="34" charset="0"/>
              </a:rPr>
              <a:t>Code 48 – Export is 10 days overdue</a:t>
            </a:r>
          </a:p>
        </p:txBody>
      </p:sp>
      <p:sp>
        <p:nvSpPr>
          <p:cNvPr id="35" name="Rounded Rectangle 19">
            <a:extLst>
              <a:ext uri="{FF2B5EF4-FFF2-40B4-BE49-F238E27FC236}">
                <a16:creationId xmlns:a16="http://schemas.microsoft.com/office/drawing/2014/main" id="{7640BA76-D125-4AF5-8911-4FB1AD35E21E}"/>
              </a:ext>
            </a:extLst>
          </p:cNvPr>
          <p:cNvSpPr/>
          <p:nvPr/>
        </p:nvSpPr>
        <p:spPr>
          <a:xfrm>
            <a:off x="2581391" y="3194545"/>
            <a:ext cx="2088232" cy="365305"/>
          </a:xfrm>
          <a:prstGeom prst="roundRect">
            <a:avLst/>
          </a:prstGeom>
          <a:solidFill>
            <a:schemeClr val="accent1">
              <a:lumMod val="60000"/>
              <a:lumOff val="40000"/>
            </a:schemeClr>
          </a:solidFill>
          <a:ln w="1270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On Date of Port</a:t>
            </a:r>
          </a:p>
        </p:txBody>
      </p:sp>
      <p:sp>
        <p:nvSpPr>
          <p:cNvPr id="37" name="Rounded Rectangle 21">
            <a:extLst>
              <a:ext uri="{FF2B5EF4-FFF2-40B4-BE49-F238E27FC236}">
                <a16:creationId xmlns:a16="http://schemas.microsoft.com/office/drawing/2014/main" id="{94ACCB4F-CF22-467E-9AD8-1A7B240477D4}"/>
              </a:ext>
            </a:extLst>
          </p:cNvPr>
          <p:cNvSpPr/>
          <p:nvPr/>
        </p:nvSpPr>
        <p:spPr>
          <a:xfrm>
            <a:off x="4855989" y="3198482"/>
            <a:ext cx="5298301" cy="365305"/>
          </a:xfrm>
          <a:prstGeom prst="roundRect">
            <a:avLst/>
          </a:prstGeom>
          <a:solidFill>
            <a:schemeClr val="accent1">
              <a:lumMod val="40000"/>
              <a:lumOff val="60000"/>
            </a:schemeClr>
          </a:solidFill>
          <a:ln w="1270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.CAR records Generated</a:t>
            </a:r>
          </a:p>
        </p:txBody>
      </p:sp>
      <p:cxnSp>
        <p:nvCxnSpPr>
          <p:cNvPr id="8" name="Straight Arrow Connector 7">
            <a:extLst>
              <a:ext uri="{FF2B5EF4-FFF2-40B4-BE49-F238E27FC236}">
                <a16:creationId xmlns:a16="http://schemas.microsoft.com/office/drawing/2014/main" id="{DB767A30-AFC7-4810-80AC-5B01DAFD146E}"/>
              </a:ext>
            </a:extLst>
          </p:cNvPr>
          <p:cNvCxnSpPr>
            <a:stCxn id="35" idx="2"/>
            <a:endCxn id="26" idx="0"/>
          </p:cNvCxnSpPr>
          <p:nvPr/>
        </p:nvCxnSpPr>
        <p:spPr>
          <a:xfrm>
            <a:off x="3625507" y="3559850"/>
            <a:ext cx="0" cy="191707"/>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D6B80D51-CF77-4A25-A626-95695F1F2424}"/>
              </a:ext>
            </a:extLst>
          </p:cNvPr>
          <p:cNvCxnSpPr>
            <a:stCxn id="26" idx="2"/>
            <a:endCxn id="23" idx="0"/>
          </p:cNvCxnSpPr>
          <p:nvPr/>
        </p:nvCxnSpPr>
        <p:spPr>
          <a:xfrm flipH="1">
            <a:off x="3622706" y="4687661"/>
            <a:ext cx="2801" cy="369129"/>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75122396-DBDA-42A0-8AFA-EDD6ABB752E1}"/>
              </a:ext>
            </a:extLst>
          </p:cNvPr>
          <p:cNvCxnSpPr>
            <a:cxnSpLocks/>
          </p:cNvCxnSpPr>
          <p:nvPr/>
        </p:nvCxnSpPr>
        <p:spPr>
          <a:xfrm>
            <a:off x="4780464" y="3113272"/>
            <a:ext cx="0" cy="2952328"/>
          </a:xfrm>
          <a:prstGeom prst="line">
            <a:avLst/>
          </a:prstGeom>
          <a:ln/>
        </p:spPr>
        <p:style>
          <a:lnRef idx="1">
            <a:schemeClr val="accent5"/>
          </a:lnRef>
          <a:fillRef idx="0">
            <a:schemeClr val="accent5"/>
          </a:fillRef>
          <a:effectRef idx="0">
            <a:schemeClr val="accent5"/>
          </a:effectRef>
          <a:fontRef idx="minor">
            <a:schemeClr val="tx1"/>
          </a:fontRef>
        </p:style>
      </p:cxnSp>
      <p:cxnSp>
        <p:nvCxnSpPr>
          <p:cNvPr id="47" name="Straight Connector 46">
            <a:extLst>
              <a:ext uri="{FF2B5EF4-FFF2-40B4-BE49-F238E27FC236}">
                <a16:creationId xmlns:a16="http://schemas.microsoft.com/office/drawing/2014/main" id="{6F1E9FDE-8DBD-4FA0-B4D9-9A894A847C7C}"/>
              </a:ext>
            </a:extLst>
          </p:cNvPr>
          <p:cNvCxnSpPr>
            <a:cxnSpLocks/>
          </p:cNvCxnSpPr>
          <p:nvPr/>
        </p:nvCxnSpPr>
        <p:spPr>
          <a:xfrm>
            <a:off x="10181064" y="3113272"/>
            <a:ext cx="0" cy="2952328"/>
          </a:xfrm>
          <a:prstGeom prst="line">
            <a:avLst/>
          </a:prstGeom>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892386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571" y="261836"/>
            <a:ext cx="4649650" cy="792000"/>
          </a:xfrm>
        </p:spPr>
        <p:txBody>
          <a:bodyPr/>
          <a:lstStyle/>
          <a:p>
            <a:r>
              <a:rPr lang="en-GB" dirty="0">
                <a:latin typeface="BT Curve" panose="020B0503020203020204" pitchFamily="34" charset="0"/>
                <a:cs typeface="BT Curve" panose="020B0503020203020204" pitchFamily="34" charset="0"/>
              </a:rPr>
              <a:t>999 Data - Unsuccessful porting – No import record </a:t>
            </a:r>
          </a:p>
        </p:txBody>
      </p:sp>
      <p:sp>
        <p:nvSpPr>
          <p:cNvPr id="3" name="Content Placeholder 2"/>
          <p:cNvSpPr>
            <a:spLocks noGrp="1"/>
          </p:cNvSpPr>
          <p:nvPr>
            <p:ph sz="half" idx="1"/>
          </p:nvPr>
        </p:nvSpPr>
        <p:spPr>
          <a:xfrm>
            <a:off x="607519" y="1226159"/>
            <a:ext cx="11377261" cy="1800000"/>
          </a:xfrm>
        </p:spPr>
        <p:txBody>
          <a:bodyPr/>
          <a:lstStyle/>
          <a:p>
            <a:pPr lvl="1"/>
            <a:br>
              <a:rPr lang="en-GB" sz="1400" dirty="0">
                <a:latin typeface="BT Curve" panose="020B0503020203020204" pitchFamily="34" charset="0"/>
                <a:cs typeface="BT Curve" panose="020B0503020203020204" pitchFamily="34" charset="0"/>
              </a:rPr>
            </a:br>
            <a:r>
              <a:rPr lang="en-GB" sz="1400" dirty="0">
                <a:latin typeface="BT Curve" panose="020B0503020203020204" pitchFamily="34" charset="0"/>
                <a:cs typeface="BT Curve" panose="020B0503020203020204" pitchFamily="34" charset="0"/>
              </a:rPr>
              <a:t>When an Export record is received into the 999 database from the LCP for a porting transaction, a 10 day countdown commences whilst we await an export record from the GCP.</a:t>
            </a:r>
          </a:p>
          <a:p>
            <a:pPr lvl="1"/>
            <a:r>
              <a:rPr lang="en-GB" sz="1400" dirty="0">
                <a:latin typeface="BT Curve" panose="020B0503020203020204" pitchFamily="34" charset="0"/>
                <a:cs typeface="BT Curve" panose="020B0503020203020204" pitchFamily="34" charset="0"/>
              </a:rPr>
              <a:t>During this time, both the GCP and the LCP are informed via their .CAR files that we are awaiting the export record.</a:t>
            </a:r>
          </a:p>
          <a:p>
            <a:pPr lvl="1"/>
            <a:r>
              <a:rPr lang="en-GB" sz="1400" dirty="0">
                <a:latin typeface="BT Curve" panose="020B0503020203020204" pitchFamily="34" charset="0"/>
                <a:cs typeface="BT Curve" panose="020B0503020203020204" pitchFamily="34" charset="0"/>
              </a:rPr>
              <a:t>For the GCP these will be ‘unsolicited’ messages, as you will not have sent us a data record.</a:t>
            </a:r>
          </a:p>
          <a:p>
            <a:pPr lvl="1"/>
            <a:endParaRPr lang="en-GB" sz="1400" dirty="0">
              <a:latin typeface="BT Curve" panose="020B0503020203020204" pitchFamily="34" charset="0"/>
              <a:cs typeface="BT Curve" panose="020B0503020203020204" pitchFamily="34" charset="0"/>
            </a:endParaRPr>
          </a:p>
          <a:p>
            <a:pPr lvl="1"/>
            <a:endParaRPr lang="en-GB" dirty="0">
              <a:latin typeface="BT Curve" panose="020B0503020203020204" pitchFamily="34" charset="0"/>
              <a:cs typeface="BT Curve" panose="020B0503020203020204" pitchFamily="34" charset="0"/>
            </a:endParaRPr>
          </a:p>
        </p:txBody>
      </p:sp>
      <p:sp>
        <p:nvSpPr>
          <p:cNvPr id="5" name="Slide Number Placeholder 4"/>
          <p:cNvSpPr>
            <a:spLocks noGrp="1"/>
          </p:cNvSpPr>
          <p:nvPr>
            <p:ph type="sldNum" sz="quarter" idx="12"/>
          </p:nvPr>
        </p:nvSpPr>
        <p:spPr/>
        <p:txBody>
          <a:bodyPr/>
          <a:lstStyle/>
          <a:p>
            <a:fld id="{0B868178-02AE-42FC-958D-6B8F13B60175}" type="slidenum">
              <a:rPr lang="en-GB" smtClean="0">
                <a:latin typeface="BT Curve" panose="020B0503020203020204" pitchFamily="34" charset="0"/>
                <a:cs typeface="BT Curve" panose="020B0503020203020204" pitchFamily="34" charset="0"/>
              </a:rPr>
              <a:pPr/>
              <a:t>7</a:t>
            </a:fld>
            <a:endParaRPr lang="en-GB">
              <a:latin typeface="BT Curve" panose="020B0503020203020204" pitchFamily="34" charset="0"/>
              <a:cs typeface="BT Curve" panose="020B0503020203020204" pitchFamily="34" charset="0"/>
            </a:endParaRPr>
          </a:p>
        </p:txBody>
      </p:sp>
      <p:sp>
        <p:nvSpPr>
          <p:cNvPr id="6" name="Footer Placeholder 5">
            <a:extLst>
              <a:ext uri="{FF2B5EF4-FFF2-40B4-BE49-F238E27FC236}">
                <a16:creationId xmlns:a16="http://schemas.microsoft.com/office/drawing/2014/main" id="{6E12D84E-0DBB-BF41-A9BA-ABC9E52E077D}"/>
              </a:ext>
            </a:extLst>
          </p:cNvPr>
          <p:cNvSpPr>
            <a:spLocks noGrp="1"/>
          </p:cNvSpPr>
          <p:nvPr>
            <p:ph type="ftr" sz="quarter" idx="15"/>
          </p:nvPr>
        </p:nvSpPr>
        <p:spPr/>
        <p:txBody>
          <a:bodyPr/>
          <a:lstStyle/>
          <a:p>
            <a:r>
              <a:rPr lang="en-GB" dirty="0">
                <a:latin typeface="BT Curve" panose="020B0503020203020204" pitchFamily="34" charset="0"/>
                <a:cs typeface="BT Curve" panose="020B0503020203020204" pitchFamily="34" charset="0"/>
              </a:rPr>
              <a:t>Security classification. Published version. Owner's name.</a:t>
            </a:r>
          </a:p>
        </p:txBody>
      </p:sp>
      <p:sp>
        <p:nvSpPr>
          <p:cNvPr id="7" name="Date Placeholder 6">
            <a:extLst>
              <a:ext uri="{FF2B5EF4-FFF2-40B4-BE49-F238E27FC236}">
                <a16:creationId xmlns:a16="http://schemas.microsoft.com/office/drawing/2014/main" id="{31FAEBEA-91BF-CE43-B637-A15F6871A19C}"/>
              </a:ext>
            </a:extLst>
          </p:cNvPr>
          <p:cNvSpPr>
            <a:spLocks noGrp="1"/>
          </p:cNvSpPr>
          <p:nvPr>
            <p:ph type="dt" sz="half" idx="16"/>
          </p:nvPr>
        </p:nvSpPr>
        <p:spPr/>
        <p:txBody>
          <a:bodyPr/>
          <a:lstStyle/>
          <a:p>
            <a:fld id="{CA6F48CB-430D-F24F-B174-7C95CAA26789}" type="datetime8">
              <a:rPr lang="en-GB" smtClean="0">
                <a:latin typeface="BT Curve" panose="020B0503020203020204" pitchFamily="34" charset="0"/>
                <a:cs typeface="BT Curve" panose="020B0503020203020204" pitchFamily="34" charset="0"/>
              </a:rPr>
              <a:t>17/11/2020 09:53</a:t>
            </a:fld>
            <a:endParaRPr lang="en-GB">
              <a:latin typeface="BT Curve" panose="020B0503020203020204" pitchFamily="34" charset="0"/>
              <a:cs typeface="BT Curve" panose="020B0503020203020204" pitchFamily="34" charset="0"/>
            </a:endParaRPr>
          </a:p>
        </p:txBody>
      </p:sp>
      <p:sp>
        <p:nvSpPr>
          <p:cNvPr id="24" name="Rounded Rectangle 5">
            <a:extLst>
              <a:ext uri="{FF2B5EF4-FFF2-40B4-BE49-F238E27FC236}">
                <a16:creationId xmlns:a16="http://schemas.microsoft.com/office/drawing/2014/main" id="{CEDF497C-2C08-454A-8BCA-E04E7D0BC1A8}"/>
              </a:ext>
            </a:extLst>
          </p:cNvPr>
          <p:cNvSpPr/>
          <p:nvPr/>
        </p:nvSpPr>
        <p:spPr>
          <a:xfrm>
            <a:off x="944842" y="3755381"/>
            <a:ext cx="1402061" cy="936104"/>
          </a:xfrm>
          <a:prstGeom prst="roundRect">
            <a:avLst/>
          </a:prstGeom>
          <a:solidFill>
            <a:srgbClr val="D9C4F8"/>
          </a:solidFill>
          <a:ln>
            <a:solidFill>
              <a:schemeClr val="accent6">
                <a:lumMod val="60000"/>
                <a:lumOff val="4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BT Curve" panose="020B0503020203020204" pitchFamily="34" charset="0"/>
                <a:cs typeface="BT Curve" panose="020B0503020203020204" pitchFamily="34" charset="0"/>
              </a:rPr>
              <a:t>Losing CP</a:t>
            </a:r>
          </a:p>
        </p:txBody>
      </p:sp>
      <p:sp>
        <p:nvSpPr>
          <p:cNvPr id="25" name="Rounded Rectangle 6">
            <a:extLst>
              <a:ext uri="{FF2B5EF4-FFF2-40B4-BE49-F238E27FC236}">
                <a16:creationId xmlns:a16="http://schemas.microsoft.com/office/drawing/2014/main" id="{58C40B2F-A2A5-4C3B-B725-568C48298C20}"/>
              </a:ext>
            </a:extLst>
          </p:cNvPr>
          <p:cNvSpPr/>
          <p:nvPr/>
        </p:nvSpPr>
        <p:spPr>
          <a:xfrm>
            <a:off x="944842" y="5056790"/>
            <a:ext cx="1402061" cy="936104"/>
          </a:xfrm>
          <a:prstGeom prst="roundRect">
            <a:avLst/>
          </a:prstGeom>
          <a:solidFill>
            <a:schemeClr val="accent3">
              <a:lumMod val="60000"/>
              <a:lumOff val="40000"/>
            </a:schemeClr>
          </a:solidFill>
          <a:ln>
            <a:solidFill>
              <a:schemeClr val="accent3">
                <a:lumMod val="60000"/>
                <a:lumOff val="4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BT Curve" panose="020B0503020203020204" pitchFamily="34" charset="0"/>
                <a:cs typeface="BT Curve" panose="020B0503020203020204" pitchFamily="34" charset="0"/>
              </a:rPr>
              <a:t>Gaining CP</a:t>
            </a:r>
          </a:p>
        </p:txBody>
      </p:sp>
      <p:sp>
        <p:nvSpPr>
          <p:cNvPr id="26" name="Rounded Rectangle 7">
            <a:extLst>
              <a:ext uri="{FF2B5EF4-FFF2-40B4-BE49-F238E27FC236}">
                <a16:creationId xmlns:a16="http://schemas.microsoft.com/office/drawing/2014/main" id="{0824EF87-6ABB-4D8E-ADD3-70A826934F48}"/>
              </a:ext>
            </a:extLst>
          </p:cNvPr>
          <p:cNvSpPr/>
          <p:nvPr/>
        </p:nvSpPr>
        <p:spPr>
          <a:xfrm>
            <a:off x="2600613" y="5056790"/>
            <a:ext cx="2088232" cy="936104"/>
          </a:xfrm>
          <a:prstGeom prst="round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No record sent</a:t>
            </a:r>
          </a:p>
        </p:txBody>
      </p:sp>
      <p:sp>
        <p:nvSpPr>
          <p:cNvPr id="35" name="Rounded Rectangle 19">
            <a:extLst>
              <a:ext uri="{FF2B5EF4-FFF2-40B4-BE49-F238E27FC236}">
                <a16:creationId xmlns:a16="http://schemas.microsoft.com/office/drawing/2014/main" id="{7640BA76-D125-4AF5-8911-4FB1AD35E21E}"/>
              </a:ext>
            </a:extLst>
          </p:cNvPr>
          <p:cNvSpPr/>
          <p:nvPr/>
        </p:nvSpPr>
        <p:spPr>
          <a:xfrm>
            <a:off x="2603614" y="3188711"/>
            <a:ext cx="2088232" cy="365305"/>
          </a:xfrm>
          <a:prstGeom prst="roundRect">
            <a:avLst/>
          </a:prstGeom>
          <a:solidFill>
            <a:schemeClr val="accent1">
              <a:lumMod val="60000"/>
              <a:lumOff val="40000"/>
            </a:schemeClr>
          </a:solidFill>
          <a:ln w="1270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On Date of Port</a:t>
            </a:r>
          </a:p>
        </p:txBody>
      </p:sp>
      <p:sp>
        <p:nvSpPr>
          <p:cNvPr id="37" name="Rounded Rectangle 21">
            <a:extLst>
              <a:ext uri="{FF2B5EF4-FFF2-40B4-BE49-F238E27FC236}">
                <a16:creationId xmlns:a16="http://schemas.microsoft.com/office/drawing/2014/main" id="{94ACCB4F-CF22-467E-9AD8-1A7B240477D4}"/>
              </a:ext>
            </a:extLst>
          </p:cNvPr>
          <p:cNvSpPr/>
          <p:nvPr/>
        </p:nvSpPr>
        <p:spPr>
          <a:xfrm>
            <a:off x="4855989" y="3198482"/>
            <a:ext cx="5298301" cy="365305"/>
          </a:xfrm>
          <a:prstGeom prst="roundRect">
            <a:avLst/>
          </a:prstGeom>
          <a:solidFill>
            <a:schemeClr val="accent1">
              <a:lumMod val="40000"/>
              <a:lumOff val="60000"/>
            </a:schemeClr>
          </a:solidFill>
          <a:ln w="1270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latin typeface="BT Curve" panose="020B0503020203020204" pitchFamily="34" charset="0"/>
                <a:cs typeface="BT Curve" panose="020B0503020203020204" pitchFamily="34" charset="0"/>
              </a:rPr>
              <a:t>.CAR records Generated</a:t>
            </a:r>
          </a:p>
        </p:txBody>
      </p:sp>
      <p:cxnSp>
        <p:nvCxnSpPr>
          <p:cNvPr id="8" name="Straight Arrow Connector 7">
            <a:extLst>
              <a:ext uri="{FF2B5EF4-FFF2-40B4-BE49-F238E27FC236}">
                <a16:creationId xmlns:a16="http://schemas.microsoft.com/office/drawing/2014/main" id="{DB767A30-AFC7-4810-80AC-5B01DAFD146E}"/>
              </a:ext>
            </a:extLst>
          </p:cNvPr>
          <p:cNvCxnSpPr>
            <a:cxnSpLocks/>
            <a:stCxn id="35" idx="2"/>
          </p:cNvCxnSpPr>
          <p:nvPr/>
        </p:nvCxnSpPr>
        <p:spPr>
          <a:xfrm>
            <a:off x="3647730" y="3554016"/>
            <a:ext cx="0" cy="201365"/>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D6B80D51-CF77-4A25-A626-95695F1F2424}"/>
              </a:ext>
            </a:extLst>
          </p:cNvPr>
          <p:cNvCxnSpPr>
            <a:cxnSpLocks/>
            <a:endCxn id="26" idx="0"/>
          </p:cNvCxnSpPr>
          <p:nvPr/>
        </p:nvCxnSpPr>
        <p:spPr>
          <a:xfrm flipH="1">
            <a:off x="3644729" y="4691485"/>
            <a:ext cx="3001" cy="365305"/>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75122396-DBDA-42A0-8AFA-EDD6ABB752E1}"/>
              </a:ext>
            </a:extLst>
          </p:cNvPr>
          <p:cNvCxnSpPr>
            <a:cxnSpLocks/>
          </p:cNvCxnSpPr>
          <p:nvPr/>
        </p:nvCxnSpPr>
        <p:spPr>
          <a:xfrm>
            <a:off x="4780464" y="3113272"/>
            <a:ext cx="0" cy="2952328"/>
          </a:xfrm>
          <a:prstGeom prst="line">
            <a:avLst/>
          </a:prstGeom>
          <a:ln/>
        </p:spPr>
        <p:style>
          <a:lnRef idx="1">
            <a:schemeClr val="accent5"/>
          </a:lnRef>
          <a:fillRef idx="0">
            <a:schemeClr val="accent5"/>
          </a:fillRef>
          <a:effectRef idx="0">
            <a:schemeClr val="accent5"/>
          </a:effectRef>
          <a:fontRef idx="minor">
            <a:schemeClr val="tx1"/>
          </a:fontRef>
        </p:style>
      </p:cxnSp>
      <p:cxnSp>
        <p:nvCxnSpPr>
          <p:cNvPr id="47" name="Straight Connector 46">
            <a:extLst>
              <a:ext uri="{FF2B5EF4-FFF2-40B4-BE49-F238E27FC236}">
                <a16:creationId xmlns:a16="http://schemas.microsoft.com/office/drawing/2014/main" id="{6F1E9FDE-8DBD-4FA0-B4D9-9A894A847C7C}"/>
              </a:ext>
            </a:extLst>
          </p:cNvPr>
          <p:cNvCxnSpPr>
            <a:cxnSpLocks/>
          </p:cNvCxnSpPr>
          <p:nvPr/>
        </p:nvCxnSpPr>
        <p:spPr>
          <a:xfrm>
            <a:off x="10181064" y="3113272"/>
            <a:ext cx="0" cy="2952328"/>
          </a:xfrm>
          <a:prstGeom prst="line">
            <a:avLst/>
          </a:prstGeom>
          <a:ln/>
        </p:spPr>
        <p:style>
          <a:lnRef idx="1">
            <a:schemeClr val="accent5"/>
          </a:lnRef>
          <a:fillRef idx="0">
            <a:schemeClr val="accent5"/>
          </a:fillRef>
          <a:effectRef idx="0">
            <a:schemeClr val="accent5"/>
          </a:effectRef>
          <a:fontRef idx="minor">
            <a:schemeClr val="tx1"/>
          </a:fontRef>
        </p:style>
      </p:cxnSp>
      <p:sp>
        <p:nvSpPr>
          <p:cNvPr id="40" name="Rounded Rectangle 2">
            <a:extLst>
              <a:ext uri="{FF2B5EF4-FFF2-40B4-BE49-F238E27FC236}">
                <a16:creationId xmlns:a16="http://schemas.microsoft.com/office/drawing/2014/main" id="{4F64C5EB-F1A0-4FB3-A138-9C6C05DF7D13}"/>
              </a:ext>
            </a:extLst>
          </p:cNvPr>
          <p:cNvSpPr/>
          <p:nvPr/>
        </p:nvSpPr>
        <p:spPr>
          <a:xfrm>
            <a:off x="2604620" y="3755381"/>
            <a:ext cx="2088232" cy="936104"/>
          </a:xfrm>
          <a:prstGeom prst="roundRect">
            <a:avLst/>
          </a:prstGeom>
          <a:solidFill>
            <a:srgbClr val="D9C4F8"/>
          </a:solidFill>
          <a:ln>
            <a:solidFill>
              <a:schemeClr val="accent6">
                <a:lumMod val="40000"/>
                <a:lumOff val="6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BT Curve" panose="020B0503020203020204" pitchFamily="34" charset="0"/>
                <a:cs typeface="BT Curve" panose="020B0503020203020204" pitchFamily="34" charset="0"/>
              </a:rPr>
              <a:t>Export Record</a:t>
            </a:r>
            <a:br>
              <a:rPr lang="en-GB" sz="1000" dirty="0">
                <a:solidFill>
                  <a:schemeClr val="tx1"/>
                </a:solidFill>
                <a:latin typeface="BT Curve" panose="020B0503020203020204" pitchFamily="34" charset="0"/>
                <a:cs typeface="BT Curve" panose="020B0503020203020204" pitchFamily="34" charset="0"/>
              </a:rPr>
            </a:br>
            <a:r>
              <a:rPr lang="en-GB" sz="1000" dirty="0">
                <a:solidFill>
                  <a:schemeClr val="tx1"/>
                </a:solidFill>
                <a:latin typeface="BT Curve" panose="020B0503020203020204" pitchFamily="34" charset="0"/>
                <a:cs typeface="BT Curve" panose="020B0503020203020204" pitchFamily="34" charset="0"/>
              </a:rPr>
              <a:t>Losing CUPID – xxx</a:t>
            </a:r>
          </a:p>
          <a:p>
            <a:pPr algn="ctr"/>
            <a:r>
              <a:rPr lang="en-GB" sz="1000" dirty="0">
                <a:solidFill>
                  <a:schemeClr val="tx1"/>
                </a:solidFill>
                <a:latin typeface="BT Curve" panose="020B0503020203020204" pitchFamily="34" charset="0"/>
                <a:cs typeface="BT Curve" panose="020B0503020203020204" pitchFamily="34" charset="0"/>
              </a:rPr>
              <a:t>Gaining CUPID - xxx</a:t>
            </a:r>
          </a:p>
        </p:txBody>
      </p:sp>
      <p:sp>
        <p:nvSpPr>
          <p:cNvPr id="41" name="Rounded Rectangle 13">
            <a:extLst>
              <a:ext uri="{FF2B5EF4-FFF2-40B4-BE49-F238E27FC236}">
                <a16:creationId xmlns:a16="http://schemas.microsoft.com/office/drawing/2014/main" id="{57BE2280-0AFE-4CF1-974F-AC8016F99833}"/>
              </a:ext>
            </a:extLst>
          </p:cNvPr>
          <p:cNvSpPr/>
          <p:nvPr/>
        </p:nvSpPr>
        <p:spPr>
          <a:xfrm>
            <a:off x="4919465" y="3772795"/>
            <a:ext cx="1661365" cy="936104"/>
          </a:xfrm>
          <a:prstGeom prst="roundRect">
            <a:avLst/>
          </a:prstGeom>
          <a:solidFill>
            <a:srgbClr val="D9C4F8"/>
          </a:solidFill>
          <a:ln>
            <a:solidFill>
              <a:schemeClr val="accent6">
                <a:lumMod val="40000"/>
                <a:lumOff val="6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BT Curve" panose="020B0503020203020204" pitchFamily="34" charset="0"/>
                <a:cs typeface="BT Curve" panose="020B0503020203020204" pitchFamily="34" charset="0"/>
              </a:rPr>
              <a:t>Code 45 – Import Record is Missing</a:t>
            </a:r>
          </a:p>
          <a:p>
            <a:pPr algn="ctr"/>
            <a:r>
              <a:rPr lang="en-GB" sz="1000" dirty="0">
                <a:solidFill>
                  <a:schemeClr val="tx1"/>
                </a:solidFill>
                <a:latin typeface="BT Curve" panose="020B0503020203020204" pitchFamily="34" charset="0"/>
                <a:cs typeface="BT Curve" panose="020B0503020203020204" pitchFamily="34" charset="0"/>
              </a:rPr>
              <a:t> (Interim message sent daily for 10 days) </a:t>
            </a:r>
          </a:p>
        </p:txBody>
      </p:sp>
      <p:sp>
        <p:nvSpPr>
          <p:cNvPr id="42" name="Rounded Rectangle 15">
            <a:extLst>
              <a:ext uri="{FF2B5EF4-FFF2-40B4-BE49-F238E27FC236}">
                <a16:creationId xmlns:a16="http://schemas.microsoft.com/office/drawing/2014/main" id="{1FC9A9ED-B5AC-42D2-90A7-BA14EC443487}"/>
              </a:ext>
            </a:extLst>
          </p:cNvPr>
          <p:cNvSpPr/>
          <p:nvPr/>
        </p:nvSpPr>
        <p:spPr>
          <a:xfrm>
            <a:off x="6935689" y="3773811"/>
            <a:ext cx="1283293" cy="936104"/>
          </a:xfrm>
          <a:prstGeom prst="roundRect">
            <a:avLst/>
          </a:prstGeom>
          <a:solidFill>
            <a:srgbClr val="D9C4F8"/>
          </a:solidFill>
          <a:ln>
            <a:solidFill>
              <a:schemeClr val="accent6">
                <a:lumMod val="40000"/>
                <a:lumOff val="6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BT Curve" panose="020B0503020203020204" pitchFamily="34" charset="0"/>
                <a:cs typeface="BT Curve" panose="020B0503020203020204" pitchFamily="34" charset="0"/>
              </a:rPr>
              <a:t>Code 46 – Import is 10 days overdue</a:t>
            </a:r>
          </a:p>
        </p:txBody>
      </p:sp>
      <p:sp>
        <p:nvSpPr>
          <p:cNvPr id="43" name="Rounded Rectangle 17">
            <a:extLst>
              <a:ext uri="{FF2B5EF4-FFF2-40B4-BE49-F238E27FC236}">
                <a16:creationId xmlns:a16="http://schemas.microsoft.com/office/drawing/2014/main" id="{AC0F06E7-7C99-4269-8115-11053D2DDE8C}"/>
              </a:ext>
            </a:extLst>
          </p:cNvPr>
          <p:cNvSpPr/>
          <p:nvPr/>
        </p:nvSpPr>
        <p:spPr>
          <a:xfrm>
            <a:off x="8519865" y="3772795"/>
            <a:ext cx="1283293" cy="936104"/>
          </a:xfrm>
          <a:prstGeom prst="roundRect">
            <a:avLst/>
          </a:prstGeom>
          <a:solidFill>
            <a:srgbClr val="D9C4F8"/>
          </a:solidFill>
          <a:ln>
            <a:solidFill>
              <a:schemeClr val="accent6">
                <a:lumMod val="40000"/>
                <a:lumOff val="6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BT Curve" panose="020B0503020203020204" pitchFamily="34" charset="0"/>
                <a:cs typeface="BT Curve" panose="020B0503020203020204" pitchFamily="34" charset="0"/>
              </a:rPr>
              <a:t>Code 49 – Export removed No Import</a:t>
            </a:r>
          </a:p>
        </p:txBody>
      </p:sp>
      <p:sp>
        <p:nvSpPr>
          <p:cNvPr id="44" name="Rounded Rectangle 14">
            <a:extLst>
              <a:ext uri="{FF2B5EF4-FFF2-40B4-BE49-F238E27FC236}">
                <a16:creationId xmlns:a16="http://schemas.microsoft.com/office/drawing/2014/main" id="{85596484-0CD4-4373-B831-05533ECF71F7}"/>
              </a:ext>
            </a:extLst>
          </p:cNvPr>
          <p:cNvSpPr/>
          <p:nvPr/>
        </p:nvSpPr>
        <p:spPr>
          <a:xfrm>
            <a:off x="4919465" y="5059020"/>
            <a:ext cx="1661364" cy="936104"/>
          </a:xfrm>
          <a:prstGeom prst="roundRect">
            <a:avLst/>
          </a:prstGeom>
          <a:solidFill>
            <a:schemeClr val="accent3">
              <a:lumMod val="40000"/>
              <a:lumOff val="60000"/>
            </a:schemeClr>
          </a:solidFill>
          <a:ln>
            <a:solidFill>
              <a:schemeClr val="accent3">
                <a:lumMod val="40000"/>
                <a:lumOff val="6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BT Curve" panose="020B0503020203020204" pitchFamily="34" charset="0"/>
                <a:cs typeface="BT Curve" panose="020B0503020203020204" pitchFamily="34" charset="0"/>
              </a:rPr>
              <a:t>Code 45 – Import Record is Missing</a:t>
            </a:r>
          </a:p>
          <a:p>
            <a:pPr algn="ctr"/>
            <a:r>
              <a:rPr lang="en-GB" sz="1000" dirty="0">
                <a:solidFill>
                  <a:schemeClr val="tx1"/>
                </a:solidFill>
                <a:latin typeface="BT Curve" panose="020B0503020203020204" pitchFamily="34" charset="0"/>
                <a:cs typeface="BT Curve" panose="020B0503020203020204" pitchFamily="34" charset="0"/>
              </a:rPr>
              <a:t>(Interim message sent daily for 10 days)  </a:t>
            </a:r>
          </a:p>
        </p:txBody>
      </p:sp>
      <p:sp>
        <p:nvSpPr>
          <p:cNvPr id="45" name="Rounded Rectangle 18">
            <a:extLst>
              <a:ext uri="{FF2B5EF4-FFF2-40B4-BE49-F238E27FC236}">
                <a16:creationId xmlns:a16="http://schemas.microsoft.com/office/drawing/2014/main" id="{4BBC9217-8B4A-4EB0-B046-B2A58D9288CD}"/>
              </a:ext>
            </a:extLst>
          </p:cNvPr>
          <p:cNvSpPr/>
          <p:nvPr/>
        </p:nvSpPr>
        <p:spPr>
          <a:xfrm>
            <a:off x="6935689" y="5059020"/>
            <a:ext cx="1283293" cy="936104"/>
          </a:xfrm>
          <a:prstGeom prst="roundRect">
            <a:avLst/>
          </a:prstGeom>
          <a:solidFill>
            <a:schemeClr val="accent3">
              <a:lumMod val="40000"/>
              <a:lumOff val="60000"/>
            </a:schemeClr>
          </a:solidFill>
          <a:ln>
            <a:solidFill>
              <a:schemeClr val="accent3">
                <a:lumMod val="40000"/>
                <a:lumOff val="60000"/>
              </a:schemeClr>
            </a:solidFill>
          </a:ln>
          <a:scene3d>
            <a:camera prst="orthographicFront"/>
            <a:lightRig rig="threeP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latin typeface="BT Curve" panose="020B0503020203020204" pitchFamily="34" charset="0"/>
                <a:cs typeface="BT Curve" panose="020B0503020203020204" pitchFamily="34" charset="0"/>
              </a:rPr>
              <a:t>Code 46 – Import is 10 days overdue</a:t>
            </a:r>
          </a:p>
        </p:txBody>
      </p:sp>
    </p:spTree>
    <p:extLst>
      <p:ext uri="{BB962C8B-B14F-4D97-AF65-F5344CB8AC3E}">
        <p14:creationId xmlns:p14="http://schemas.microsoft.com/office/powerpoint/2010/main" val="2393768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A092-BD0C-A743-9EE3-44F3BDEB4C60}"/>
              </a:ext>
            </a:extLst>
          </p:cNvPr>
          <p:cNvSpPr>
            <a:spLocks noGrp="1"/>
          </p:cNvSpPr>
          <p:nvPr>
            <p:ph type="title"/>
          </p:nvPr>
        </p:nvSpPr>
        <p:spPr>
          <a:xfrm>
            <a:off x="247477" y="395933"/>
            <a:ext cx="3672408" cy="1422748"/>
          </a:xfrm>
        </p:spPr>
        <p:txBody>
          <a:bodyPr/>
          <a:lstStyle/>
          <a:p>
            <a:r>
              <a:rPr lang="en-GB" dirty="0"/>
              <a:t>What </a:t>
            </a:r>
            <a:r>
              <a:rPr lang="en-GB" dirty="0">
                <a:latin typeface="BT Curve" panose="020B0503020203020204" pitchFamily="34" charset="0"/>
                <a:cs typeface="BT Curve" panose="020B0503020203020204" pitchFamily="34" charset="0"/>
              </a:rPr>
              <a:t>records</a:t>
            </a:r>
            <a:r>
              <a:rPr lang="en-GB" dirty="0"/>
              <a:t> should CPs send for messages in the .CAR file?</a:t>
            </a:r>
            <a:endParaRPr lang="en-US" dirty="0"/>
          </a:p>
        </p:txBody>
      </p:sp>
      <p:sp>
        <p:nvSpPr>
          <p:cNvPr id="3" name="Content Placeholder 2">
            <a:extLst>
              <a:ext uri="{FF2B5EF4-FFF2-40B4-BE49-F238E27FC236}">
                <a16:creationId xmlns:a16="http://schemas.microsoft.com/office/drawing/2014/main" id="{9EAD7BCF-DC5D-2E42-82E3-10C225BA2E0C}"/>
              </a:ext>
            </a:extLst>
          </p:cNvPr>
          <p:cNvSpPr>
            <a:spLocks noGrp="1"/>
          </p:cNvSpPr>
          <p:nvPr>
            <p:ph sz="half" idx="1"/>
          </p:nvPr>
        </p:nvSpPr>
        <p:spPr>
          <a:xfrm>
            <a:off x="357665" y="2268341"/>
            <a:ext cx="3778244" cy="3600000"/>
          </a:xfrm>
        </p:spPr>
        <p:txBody>
          <a:bodyPr/>
          <a:lstStyle/>
          <a:p>
            <a:pPr lvl="1"/>
            <a:r>
              <a:rPr lang="en-GB" dirty="0">
                <a:latin typeface="BT Curve" panose="020B0503020203020204" pitchFamily="34" charset="0"/>
                <a:cs typeface="BT Curve" panose="020B0503020203020204" pitchFamily="34" charset="0"/>
              </a:rPr>
              <a:t>The table here explains what we would expect from a CP when they receive certain messages in their .CAR file relating to porting transactions.</a:t>
            </a:r>
          </a:p>
          <a:p>
            <a:pPr lvl="1"/>
            <a:r>
              <a:rPr lang="en-GB" dirty="0">
                <a:latin typeface="BT Curve" panose="020B0503020203020204" pitchFamily="34" charset="0"/>
                <a:cs typeface="BT Curve" panose="020B0503020203020204" pitchFamily="34" charset="0"/>
              </a:rPr>
              <a:t>If you have sent a data record to the 999 database and your porting partner has not submitted a record, after 7 days you must contact your porting partner and ask them to send in an appropriate record.</a:t>
            </a:r>
          </a:p>
          <a:p>
            <a:pPr lvl="1"/>
            <a:r>
              <a:rPr lang="en-GB" dirty="0">
                <a:latin typeface="BT Curve" panose="020B0503020203020204" pitchFamily="34" charset="0"/>
                <a:cs typeface="BT Curve" panose="020B0503020203020204" pitchFamily="34" charset="0"/>
              </a:rPr>
              <a:t>This prevents the porting transaction from failing on the 999 database.</a:t>
            </a:r>
          </a:p>
        </p:txBody>
      </p:sp>
      <p:sp>
        <p:nvSpPr>
          <p:cNvPr id="4" name="Slide Number Placeholder 3">
            <a:extLst>
              <a:ext uri="{FF2B5EF4-FFF2-40B4-BE49-F238E27FC236}">
                <a16:creationId xmlns:a16="http://schemas.microsoft.com/office/drawing/2014/main" id="{A12EC1BF-70CB-024E-84FA-0C3D28986336}"/>
              </a:ext>
            </a:extLst>
          </p:cNvPr>
          <p:cNvSpPr>
            <a:spLocks noGrp="1"/>
          </p:cNvSpPr>
          <p:nvPr>
            <p:ph type="sldNum" sz="quarter" idx="12"/>
          </p:nvPr>
        </p:nvSpPr>
        <p:spPr/>
        <p:txBody>
          <a:bodyPr/>
          <a:lstStyle/>
          <a:p>
            <a:fld id="{0B868178-02AE-42FC-958D-6B8F13B60175}" type="slidenum">
              <a:rPr lang="en-GB" smtClean="0"/>
              <a:pPr/>
              <a:t>8</a:t>
            </a:fld>
            <a:endParaRPr lang="en-GB"/>
          </a:p>
        </p:txBody>
      </p:sp>
      <p:sp>
        <p:nvSpPr>
          <p:cNvPr id="5" name="Footer Placeholder 4">
            <a:extLst>
              <a:ext uri="{FF2B5EF4-FFF2-40B4-BE49-F238E27FC236}">
                <a16:creationId xmlns:a16="http://schemas.microsoft.com/office/drawing/2014/main" id="{A37C7453-0922-E54F-B230-AD4D5B3E4E31}"/>
              </a:ext>
            </a:extLst>
          </p:cNvPr>
          <p:cNvSpPr>
            <a:spLocks noGrp="1"/>
          </p:cNvSpPr>
          <p:nvPr>
            <p:ph type="ftr" sz="quarter" idx="15"/>
          </p:nvPr>
        </p:nvSpPr>
        <p:spPr/>
        <p:txBody>
          <a:bodyPr/>
          <a:lstStyle/>
          <a:p>
            <a:r>
              <a:rPr lang="en-GB" dirty="0">
                <a:latin typeface="BT Curve" panose="020B0503020203020204" pitchFamily="34" charset="0"/>
                <a:cs typeface="BT Curve" panose="020B0503020203020204" pitchFamily="34" charset="0"/>
              </a:rPr>
              <a:t>Version1.0 – Kathy Peatroy – BT 999 Data Team</a:t>
            </a:r>
          </a:p>
        </p:txBody>
      </p:sp>
      <p:sp>
        <p:nvSpPr>
          <p:cNvPr id="6" name="Date Placeholder 5">
            <a:extLst>
              <a:ext uri="{FF2B5EF4-FFF2-40B4-BE49-F238E27FC236}">
                <a16:creationId xmlns:a16="http://schemas.microsoft.com/office/drawing/2014/main" id="{27672330-17E0-3245-BCBD-3F4B47B19F25}"/>
              </a:ext>
            </a:extLst>
          </p:cNvPr>
          <p:cNvSpPr>
            <a:spLocks noGrp="1"/>
          </p:cNvSpPr>
          <p:nvPr>
            <p:ph type="dt" sz="half" idx="16"/>
          </p:nvPr>
        </p:nvSpPr>
        <p:spPr/>
        <p:txBody>
          <a:bodyPr/>
          <a:lstStyle/>
          <a:p>
            <a:fld id="{2429A84A-6A61-8148-A97E-E0A771C9A1A3}" type="datetime8">
              <a:rPr lang="en-GB" smtClean="0"/>
              <a:t>17/11/2020 09:53</a:t>
            </a:fld>
            <a:endParaRPr lang="en-GB" dirty="0"/>
          </a:p>
        </p:txBody>
      </p:sp>
      <p:graphicFrame>
        <p:nvGraphicFramePr>
          <p:cNvPr id="9" name="Table 9">
            <a:extLst>
              <a:ext uri="{FF2B5EF4-FFF2-40B4-BE49-F238E27FC236}">
                <a16:creationId xmlns:a16="http://schemas.microsoft.com/office/drawing/2014/main" id="{357E2E6A-29AE-4D81-B985-240D9A511E27}"/>
              </a:ext>
            </a:extLst>
          </p:cNvPr>
          <p:cNvGraphicFramePr>
            <a:graphicFrameLocks noGrp="1"/>
          </p:cNvGraphicFramePr>
          <p:nvPr>
            <p:extLst>
              <p:ext uri="{D42A27DB-BD31-4B8C-83A1-F6EECF244321}">
                <p14:modId xmlns:p14="http://schemas.microsoft.com/office/powerpoint/2010/main" val="3751217362"/>
              </p:ext>
            </p:extLst>
          </p:nvPr>
        </p:nvGraphicFramePr>
        <p:xfrm>
          <a:off x="4711973" y="294862"/>
          <a:ext cx="7272807" cy="5669280"/>
        </p:xfrm>
        <a:graphic>
          <a:graphicData uri="http://schemas.openxmlformats.org/drawingml/2006/table">
            <a:tbl>
              <a:tblPr firstRow="1" bandRow="1">
                <a:tableStyleId>{5C22544A-7EE6-4342-B048-85BDC9FD1C3A}</a:tableStyleId>
              </a:tblPr>
              <a:tblGrid>
                <a:gridCol w="1440789">
                  <a:extLst>
                    <a:ext uri="{9D8B030D-6E8A-4147-A177-3AD203B41FA5}">
                      <a16:colId xmlns:a16="http://schemas.microsoft.com/office/drawing/2014/main" val="695305707"/>
                    </a:ext>
                  </a:extLst>
                </a:gridCol>
                <a:gridCol w="2009464">
                  <a:extLst>
                    <a:ext uri="{9D8B030D-6E8A-4147-A177-3AD203B41FA5}">
                      <a16:colId xmlns:a16="http://schemas.microsoft.com/office/drawing/2014/main" val="3466523580"/>
                    </a:ext>
                  </a:extLst>
                </a:gridCol>
                <a:gridCol w="2150510">
                  <a:extLst>
                    <a:ext uri="{9D8B030D-6E8A-4147-A177-3AD203B41FA5}">
                      <a16:colId xmlns:a16="http://schemas.microsoft.com/office/drawing/2014/main" val="2588332459"/>
                    </a:ext>
                  </a:extLst>
                </a:gridCol>
                <a:gridCol w="1672044">
                  <a:extLst>
                    <a:ext uri="{9D8B030D-6E8A-4147-A177-3AD203B41FA5}">
                      <a16:colId xmlns:a16="http://schemas.microsoft.com/office/drawing/2014/main" val="3497765868"/>
                    </a:ext>
                  </a:extLst>
                </a:gridCol>
              </a:tblGrid>
              <a:tr h="370840">
                <a:tc>
                  <a:txBody>
                    <a:bodyPr/>
                    <a:lstStyle/>
                    <a:p>
                      <a:r>
                        <a:rPr lang="en-GB" sz="1100" dirty="0">
                          <a:latin typeface="BT Curve" panose="020B0503020203020204" pitchFamily="34" charset="0"/>
                          <a:cs typeface="BT Curve" panose="020B0503020203020204" pitchFamily="34" charset="0"/>
                        </a:rPr>
                        <a:t>Error Code Reference</a:t>
                      </a:r>
                    </a:p>
                  </a:txBody>
                  <a:tcPr/>
                </a:tc>
                <a:tc>
                  <a:txBody>
                    <a:bodyPr/>
                    <a:lstStyle/>
                    <a:p>
                      <a:pPr marL="0" marR="0" lvl="0" indent="0" algn="l" defTabSz="906185" rtl="0" eaLnBrk="1" fontAlgn="auto" latinLnBrk="0" hangingPunct="1">
                        <a:lnSpc>
                          <a:spcPct val="100000"/>
                        </a:lnSpc>
                        <a:spcBef>
                          <a:spcPts val="0"/>
                        </a:spcBef>
                        <a:spcAft>
                          <a:spcPts val="0"/>
                        </a:spcAft>
                        <a:buClrTx/>
                        <a:buSzTx/>
                        <a:buFontTx/>
                        <a:buNone/>
                        <a:tabLst/>
                        <a:defRPr/>
                      </a:pPr>
                      <a:r>
                        <a:rPr lang="en-GB" sz="1100" dirty="0">
                          <a:latin typeface="BT Curve" panose="020B0503020203020204" pitchFamily="34" charset="0"/>
                          <a:cs typeface="BT Curve" panose="020B0503020203020204" pitchFamily="34" charset="0"/>
                        </a:rPr>
                        <a:t>Action - LCP</a:t>
                      </a:r>
                    </a:p>
                    <a:p>
                      <a:endParaRPr lang="en-GB" sz="1100" dirty="0">
                        <a:latin typeface="BT Curve" panose="020B0503020203020204" pitchFamily="34" charset="0"/>
                        <a:cs typeface="BT Curve" panose="020B0503020203020204" pitchFamily="34" charset="0"/>
                      </a:endParaRPr>
                    </a:p>
                  </a:txBody>
                  <a:tcPr/>
                </a:tc>
                <a:tc>
                  <a:txBody>
                    <a:bodyPr/>
                    <a:lstStyle/>
                    <a:p>
                      <a:r>
                        <a:rPr lang="en-GB" sz="1100" dirty="0">
                          <a:latin typeface="BT Curve" panose="020B0503020203020204" pitchFamily="34" charset="0"/>
                          <a:cs typeface="BT Curve" panose="020B0503020203020204" pitchFamily="34" charset="0"/>
                        </a:rPr>
                        <a:t>Action - GCP</a:t>
                      </a:r>
                    </a:p>
                  </a:txBody>
                  <a:tcPr/>
                </a:tc>
                <a:tc>
                  <a:txBody>
                    <a:bodyPr/>
                    <a:lstStyle/>
                    <a:p>
                      <a:r>
                        <a:rPr lang="en-GB" sz="1100" dirty="0">
                          <a:latin typeface="BT Curve" panose="020B0503020203020204" pitchFamily="34" charset="0"/>
                          <a:cs typeface="BT Curve" panose="020B0503020203020204" pitchFamily="34" charset="0"/>
                        </a:rPr>
                        <a:t>Record to be sent </a:t>
                      </a:r>
                    </a:p>
                  </a:txBody>
                  <a:tcPr/>
                </a:tc>
                <a:extLst>
                  <a:ext uri="{0D108BD9-81ED-4DB2-BD59-A6C34878D82A}">
                    <a16:rowId xmlns:a16="http://schemas.microsoft.com/office/drawing/2014/main" val="3358739448"/>
                  </a:ext>
                </a:extLst>
              </a:tr>
              <a:tr h="370840">
                <a:tc>
                  <a:txBody>
                    <a:bodyPr/>
                    <a:lstStyle/>
                    <a:p>
                      <a:r>
                        <a:rPr lang="en-GB" sz="1100" dirty="0">
                          <a:latin typeface="BT Curve" panose="020B0503020203020204" pitchFamily="34" charset="0"/>
                          <a:cs typeface="BT Curve" panose="020B0503020203020204" pitchFamily="34" charset="0"/>
                        </a:rPr>
                        <a:t>45 – Import record is missing</a:t>
                      </a:r>
                    </a:p>
                  </a:txBody>
                  <a:tcPr/>
                </a:tc>
                <a:tc>
                  <a:txBody>
                    <a:bodyPr/>
                    <a:lstStyle/>
                    <a:p>
                      <a:r>
                        <a:rPr lang="en-GB" sz="1100" dirty="0">
                          <a:latin typeface="BT Curve" panose="020B0503020203020204" pitchFamily="34" charset="0"/>
                          <a:cs typeface="BT Curve" panose="020B0503020203020204" pitchFamily="34" charset="0"/>
                        </a:rPr>
                        <a:t>No action until day 7 – then contact GCP to ask them to send in an Import record</a:t>
                      </a:r>
                    </a:p>
                  </a:txBody>
                  <a:tcPr/>
                </a:tc>
                <a:tc>
                  <a:txBody>
                    <a:bodyPr/>
                    <a:lstStyle/>
                    <a:p>
                      <a:pPr marL="0" marR="0" lvl="0" indent="0" algn="l" defTabSz="906185" rtl="0" eaLnBrk="1" fontAlgn="auto" latinLnBrk="0" hangingPunct="1">
                        <a:lnSpc>
                          <a:spcPct val="100000"/>
                        </a:lnSpc>
                        <a:spcBef>
                          <a:spcPts val="0"/>
                        </a:spcBef>
                        <a:spcAft>
                          <a:spcPts val="0"/>
                        </a:spcAft>
                        <a:buClrTx/>
                        <a:buSzTx/>
                        <a:buFontTx/>
                        <a:buNone/>
                        <a:tabLst/>
                        <a:defRPr/>
                      </a:pPr>
                      <a:r>
                        <a:rPr lang="en-GB" sz="1100" dirty="0">
                          <a:latin typeface="BT Curve" panose="020B0503020203020204" pitchFamily="34" charset="0"/>
                          <a:cs typeface="BT Curve" panose="020B0503020203020204" pitchFamily="34" charset="0"/>
                        </a:rPr>
                        <a:t>CP to check if number is imported, if so send data record</a:t>
                      </a:r>
                    </a:p>
                    <a:p>
                      <a:endParaRPr lang="en-GB" sz="1100" dirty="0">
                        <a:latin typeface="BT Curve" panose="020B0503020203020204" pitchFamily="34" charset="0"/>
                        <a:cs typeface="BT Curve" panose="020B0503020203020204" pitchFamily="34" charset="0"/>
                      </a:endParaRPr>
                    </a:p>
                  </a:txBody>
                  <a:tcPr/>
                </a:tc>
                <a:tc>
                  <a:txBody>
                    <a:bodyPr/>
                    <a:lstStyle/>
                    <a:p>
                      <a:r>
                        <a:rPr lang="en-GB" sz="1100" dirty="0">
                          <a:latin typeface="BT Curve" panose="020B0503020203020204" pitchFamily="34" charset="0"/>
                          <a:cs typeface="BT Curve" panose="020B0503020203020204" pitchFamily="34" charset="0"/>
                        </a:rPr>
                        <a:t>GCP to send Import record, specifying full name and address and LCP CUPID from NPOR</a:t>
                      </a:r>
                    </a:p>
                  </a:txBody>
                  <a:tcPr/>
                </a:tc>
                <a:extLst>
                  <a:ext uri="{0D108BD9-81ED-4DB2-BD59-A6C34878D82A}">
                    <a16:rowId xmlns:a16="http://schemas.microsoft.com/office/drawing/2014/main" val="2863800935"/>
                  </a:ext>
                </a:extLst>
              </a:tr>
              <a:tr h="370840">
                <a:tc>
                  <a:txBody>
                    <a:bodyPr/>
                    <a:lstStyle/>
                    <a:p>
                      <a:r>
                        <a:rPr lang="en-GB" sz="1100" dirty="0">
                          <a:latin typeface="BT Curve" panose="020B0503020203020204" pitchFamily="34" charset="0"/>
                          <a:cs typeface="BT Curve" panose="020B0503020203020204" pitchFamily="34" charset="0"/>
                        </a:rPr>
                        <a:t>46 – Import is 10 days overdue</a:t>
                      </a:r>
                    </a:p>
                  </a:txBody>
                  <a:tcPr/>
                </a:tc>
                <a:tc>
                  <a:txBody>
                    <a:bodyPr/>
                    <a:lstStyle/>
                    <a:p>
                      <a:pPr marL="0" marR="0" lvl="0" indent="0" algn="l" defTabSz="906185" rtl="0" eaLnBrk="1" fontAlgn="auto" latinLnBrk="0" hangingPunct="1">
                        <a:lnSpc>
                          <a:spcPct val="100000"/>
                        </a:lnSpc>
                        <a:spcBef>
                          <a:spcPts val="0"/>
                        </a:spcBef>
                        <a:spcAft>
                          <a:spcPts val="0"/>
                        </a:spcAft>
                        <a:buClrTx/>
                        <a:buSzTx/>
                        <a:buFontTx/>
                        <a:buNone/>
                        <a:tabLst/>
                        <a:defRPr/>
                      </a:pPr>
                      <a:r>
                        <a:rPr lang="en-GB" sz="1100" dirty="0">
                          <a:latin typeface="BT Curve" panose="020B0503020203020204" pitchFamily="34" charset="0"/>
                          <a:cs typeface="BT Curve" panose="020B0503020203020204" pitchFamily="34" charset="0"/>
                        </a:rPr>
                        <a:t>Contact GCP to request they send an Import record on that day</a:t>
                      </a:r>
                    </a:p>
                  </a:txBody>
                  <a:tcPr/>
                </a:tc>
                <a:tc>
                  <a:txBody>
                    <a:bodyPr/>
                    <a:lstStyle/>
                    <a:p>
                      <a:pPr marL="0" marR="0" lvl="0" indent="0" algn="l" defTabSz="906185" rtl="0" eaLnBrk="1" fontAlgn="auto" latinLnBrk="0" hangingPunct="1">
                        <a:lnSpc>
                          <a:spcPct val="100000"/>
                        </a:lnSpc>
                        <a:spcBef>
                          <a:spcPts val="0"/>
                        </a:spcBef>
                        <a:spcAft>
                          <a:spcPts val="0"/>
                        </a:spcAft>
                        <a:buClrTx/>
                        <a:buSzTx/>
                        <a:buFontTx/>
                        <a:buNone/>
                        <a:tabLst/>
                        <a:defRPr/>
                      </a:pPr>
                      <a:r>
                        <a:rPr lang="en-GB" sz="1100" dirty="0">
                          <a:latin typeface="BT Curve" panose="020B0503020203020204" pitchFamily="34" charset="0"/>
                          <a:cs typeface="BT Curve" panose="020B0503020203020204" pitchFamily="34" charset="0"/>
                        </a:rPr>
                        <a:t>CP to check if number is imported, if so send data record</a:t>
                      </a:r>
                    </a:p>
                    <a:p>
                      <a:pPr marL="0" marR="0" lvl="0" indent="0" algn="l" defTabSz="906185" rtl="0" eaLnBrk="1" fontAlgn="auto" latinLnBrk="0" hangingPunct="1">
                        <a:lnSpc>
                          <a:spcPct val="100000"/>
                        </a:lnSpc>
                        <a:spcBef>
                          <a:spcPts val="0"/>
                        </a:spcBef>
                        <a:spcAft>
                          <a:spcPts val="0"/>
                        </a:spcAft>
                        <a:buClrTx/>
                        <a:buSzTx/>
                        <a:buFontTx/>
                        <a:buNone/>
                        <a:tabLst/>
                        <a:defRPr/>
                      </a:pPr>
                      <a:endParaRPr lang="en-GB" sz="1100" dirty="0">
                        <a:latin typeface="BT Curve" panose="020B0503020203020204" pitchFamily="34" charset="0"/>
                        <a:cs typeface="BT Curve" panose="020B0503020203020204" pitchFamily="34" charset="0"/>
                      </a:endParaRPr>
                    </a:p>
                  </a:txBody>
                  <a:tcPr/>
                </a:tc>
                <a:tc>
                  <a:txBody>
                    <a:bodyPr/>
                    <a:lstStyle/>
                    <a:p>
                      <a:pPr marL="0" marR="0" lvl="0" indent="0" algn="l" defTabSz="906185" rtl="0" eaLnBrk="1" fontAlgn="auto" latinLnBrk="0" hangingPunct="1">
                        <a:lnSpc>
                          <a:spcPct val="100000"/>
                        </a:lnSpc>
                        <a:spcBef>
                          <a:spcPts val="0"/>
                        </a:spcBef>
                        <a:spcAft>
                          <a:spcPts val="0"/>
                        </a:spcAft>
                        <a:buClrTx/>
                        <a:buSzTx/>
                        <a:buFontTx/>
                        <a:buNone/>
                        <a:tabLst/>
                        <a:defRPr/>
                      </a:pPr>
                      <a:r>
                        <a:rPr lang="en-GB" sz="1100" dirty="0">
                          <a:latin typeface="BT Curve" panose="020B0503020203020204" pitchFamily="34" charset="0"/>
                          <a:cs typeface="BT Curve" panose="020B0503020203020204" pitchFamily="34" charset="0"/>
                        </a:rPr>
                        <a:t>GCP to send Import record, specifying full name and address and LCP CUPID from NPOR</a:t>
                      </a:r>
                    </a:p>
                  </a:txBody>
                  <a:tcPr/>
                </a:tc>
                <a:extLst>
                  <a:ext uri="{0D108BD9-81ED-4DB2-BD59-A6C34878D82A}">
                    <a16:rowId xmlns:a16="http://schemas.microsoft.com/office/drawing/2014/main" val="3692897759"/>
                  </a:ext>
                </a:extLst>
              </a:tr>
              <a:tr h="370840">
                <a:tc>
                  <a:txBody>
                    <a:bodyPr/>
                    <a:lstStyle/>
                    <a:p>
                      <a:r>
                        <a:rPr lang="en-GB" sz="1100" dirty="0">
                          <a:latin typeface="BT Curve" panose="020B0503020203020204" pitchFamily="34" charset="0"/>
                          <a:cs typeface="BT Curve" panose="020B0503020203020204" pitchFamily="34" charset="0"/>
                        </a:rPr>
                        <a:t>47 – Export record is missing</a:t>
                      </a:r>
                    </a:p>
                  </a:txBody>
                  <a:tcPr/>
                </a:tc>
                <a:tc>
                  <a:txBody>
                    <a:bodyPr/>
                    <a:lstStyle/>
                    <a:p>
                      <a:r>
                        <a:rPr lang="en-GB" sz="1100" dirty="0">
                          <a:latin typeface="BT Curve" panose="020B0503020203020204" pitchFamily="34" charset="0"/>
                          <a:cs typeface="BT Curve" panose="020B0503020203020204" pitchFamily="34" charset="0"/>
                        </a:rPr>
                        <a:t>CP to check if number is exported, if so send data record</a:t>
                      </a:r>
                    </a:p>
                  </a:txBody>
                  <a:tcPr/>
                </a:tc>
                <a:tc>
                  <a:txBody>
                    <a:bodyPr/>
                    <a:lstStyle/>
                    <a:p>
                      <a:pPr marL="0" marR="0" lvl="0" indent="0" algn="l" defTabSz="906185" rtl="0" eaLnBrk="1" fontAlgn="auto" latinLnBrk="0" hangingPunct="1">
                        <a:lnSpc>
                          <a:spcPct val="100000"/>
                        </a:lnSpc>
                        <a:spcBef>
                          <a:spcPts val="0"/>
                        </a:spcBef>
                        <a:spcAft>
                          <a:spcPts val="0"/>
                        </a:spcAft>
                        <a:buClrTx/>
                        <a:buSzTx/>
                        <a:buFontTx/>
                        <a:buNone/>
                        <a:tabLst/>
                        <a:defRPr/>
                      </a:pPr>
                      <a:r>
                        <a:rPr lang="en-GB" sz="1100" dirty="0">
                          <a:latin typeface="BT Curve" panose="020B0503020203020204" pitchFamily="34" charset="0"/>
                          <a:cs typeface="BT Curve" panose="020B0503020203020204" pitchFamily="34" charset="0"/>
                        </a:rPr>
                        <a:t>No action until day 7 – then contact LCP to ask them to send in an Export record</a:t>
                      </a:r>
                    </a:p>
                    <a:p>
                      <a:endParaRPr lang="en-GB" sz="1100" dirty="0">
                        <a:latin typeface="BT Curve" panose="020B0503020203020204" pitchFamily="34" charset="0"/>
                        <a:cs typeface="BT Curve" panose="020B0503020203020204" pitchFamily="34" charset="0"/>
                      </a:endParaRPr>
                    </a:p>
                  </a:txBody>
                  <a:tcPr/>
                </a:tc>
                <a:tc>
                  <a:txBody>
                    <a:bodyPr/>
                    <a:lstStyle/>
                    <a:p>
                      <a:r>
                        <a:rPr lang="en-GB" sz="1100" dirty="0">
                          <a:latin typeface="BT Curve" panose="020B0503020203020204" pitchFamily="34" charset="0"/>
                          <a:cs typeface="BT Curve" panose="020B0503020203020204" pitchFamily="34" charset="0"/>
                        </a:rPr>
                        <a:t>LCP to send Export record, specifying CUPID of the GCP</a:t>
                      </a:r>
                    </a:p>
                  </a:txBody>
                  <a:tcPr/>
                </a:tc>
                <a:extLst>
                  <a:ext uri="{0D108BD9-81ED-4DB2-BD59-A6C34878D82A}">
                    <a16:rowId xmlns:a16="http://schemas.microsoft.com/office/drawing/2014/main" val="1195499841"/>
                  </a:ext>
                </a:extLst>
              </a:tr>
              <a:tr h="370840">
                <a:tc>
                  <a:txBody>
                    <a:bodyPr/>
                    <a:lstStyle/>
                    <a:p>
                      <a:r>
                        <a:rPr lang="en-GB" sz="1100" dirty="0">
                          <a:latin typeface="BT Curve" panose="020B0503020203020204" pitchFamily="34" charset="0"/>
                          <a:cs typeface="BT Curve" panose="020B0503020203020204" pitchFamily="34" charset="0"/>
                        </a:rPr>
                        <a:t>48 – Export is 10 days overdue</a:t>
                      </a:r>
                    </a:p>
                  </a:txBody>
                  <a:tcPr/>
                </a:tc>
                <a:tc>
                  <a:txBody>
                    <a:bodyPr/>
                    <a:lstStyle/>
                    <a:p>
                      <a:r>
                        <a:rPr lang="en-GB" sz="1100" dirty="0">
                          <a:latin typeface="BT Curve" panose="020B0503020203020204" pitchFamily="34" charset="0"/>
                          <a:cs typeface="BT Curve" panose="020B0503020203020204" pitchFamily="34" charset="0"/>
                        </a:rPr>
                        <a:t>CP to check if number is exported, if so send data record</a:t>
                      </a:r>
                    </a:p>
                  </a:txBody>
                  <a:tcPr/>
                </a:tc>
                <a:tc>
                  <a:txBody>
                    <a:bodyPr/>
                    <a:lstStyle/>
                    <a:p>
                      <a:pPr marL="0" marR="0" lvl="0" indent="0" algn="l" defTabSz="906185" rtl="0" eaLnBrk="1" fontAlgn="auto" latinLnBrk="0" hangingPunct="1">
                        <a:lnSpc>
                          <a:spcPct val="100000"/>
                        </a:lnSpc>
                        <a:spcBef>
                          <a:spcPts val="0"/>
                        </a:spcBef>
                        <a:spcAft>
                          <a:spcPts val="0"/>
                        </a:spcAft>
                        <a:buClrTx/>
                        <a:buSzTx/>
                        <a:buFontTx/>
                        <a:buNone/>
                        <a:tabLst/>
                        <a:defRPr/>
                      </a:pPr>
                      <a:r>
                        <a:rPr lang="en-GB" sz="1100" dirty="0">
                          <a:latin typeface="BT Curve" panose="020B0503020203020204" pitchFamily="34" charset="0"/>
                          <a:cs typeface="BT Curve" panose="020B0503020203020204" pitchFamily="34" charset="0"/>
                        </a:rPr>
                        <a:t>Contact LCP to request they send an Import record on that day</a:t>
                      </a:r>
                    </a:p>
                    <a:p>
                      <a:endParaRPr lang="en-GB" sz="1100" dirty="0">
                        <a:latin typeface="BT Curve" panose="020B0503020203020204" pitchFamily="34" charset="0"/>
                        <a:cs typeface="BT Curve" panose="020B0503020203020204" pitchFamily="34" charset="0"/>
                      </a:endParaRPr>
                    </a:p>
                  </a:txBody>
                  <a:tcPr/>
                </a:tc>
                <a:tc>
                  <a:txBody>
                    <a:bodyPr/>
                    <a:lstStyle/>
                    <a:p>
                      <a:r>
                        <a:rPr lang="en-GB" sz="1100" dirty="0">
                          <a:latin typeface="BT Curve" panose="020B0503020203020204" pitchFamily="34" charset="0"/>
                          <a:cs typeface="BT Curve" panose="020B0503020203020204" pitchFamily="34" charset="0"/>
                        </a:rPr>
                        <a:t>LCP to send Export record, specifying CUPID of the GCP</a:t>
                      </a:r>
                    </a:p>
                  </a:txBody>
                  <a:tcPr/>
                </a:tc>
                <a:extLst>
                  <a:ext uri="{0D108BD9-81ED-4DB2-BD59-A6C34878D82A}">
                    <a16:rowId xmlns:a16="http://schemas.microsoft.com/office/drawing/2014/main" val="4231423492"/>
                  </a:ext>
                </a:extLst>
              </a:tr>
              <a:tr h="370840">
                <a:tc>
                  <a:txBody>
                    <a:bodyPr/>
                    <a:lstStyle/>
                    <a:p>
                      <a:r>
                        <a:rPr lang="en-GB" sz="1100" dirty="0">
                          <a:latin typeface="BT Curve" panose="020B0503020203020204" pitchFamily="34" charset="0"/>
                          <a:cs typeface="BT Curve" panose="020B0503020203020204" pitchFamily="34" charset="0"/>
                        </a:rPr>
                        <a:t>49 – Export Removed - no Import</a:t>
                      </a:r>
                    </a:p>
                  </a:txBody>
                  <a:tcPr/>
                </a:tc>
                <a:tc>
                  <a:txBody>
                    <a:bodyPr/>
                    <a:lstStyle/>
                    <a:p>
                      <a:pPr marL="0" marR="0" lvl="0" indent="0" algn="l" defTabSz="906185" rtl="0" eaLnBrk="1" fontAlgn="auto" latinLnBrk="0" hangingPunct="1">
                        <a:lnSpc>
                          <a:spcPct val="100000"/>
                        </a:lnSpc>
                        <a:spcBef>
                          <a:spcPts val="0"/>
                        </a:spcBef>
                        <a:spcAft>
                          <a:spcPts val="0"/>
                        </a:spcAft>
                        <a:buClrTx/>
                        <a:buSzTx/>
                        <a:buFontTx/>
                        <a:buNone/>
                        <a:tabLst/>
                        <a:defRPr/>
                      </a:pPr>
                      <a:r>
                        <a:rPr lang="en-GB" sz="1100" dirty="0">
                          <a:latin typeface="BT Curve" panose="020B0503020203020204" pitchFamily="34" charset="0"/>
                          <a:cs typeface="BT Curve" panose="020B0503020203020204" pitchFamily="34" charset="0"/>
                        </a:rPr>
                        <a:t>CP to contact GCP and send port records with current date on the same day. </a:t>
                      </a:r>
                      <a:br>
                        <a:rPr lang="en-GB" sz="1100" dirty="0">
                          <a:latin typeface="BT Curve" panose="020B0503020203020204" pitchFamily="34" charset="0"/>
                          <a:cs typeface="BT Curve" panose="020B0503020203020204" pitchFamily="34" charset="0"/>
                        </a:rPr>
                      </a:br>
                      <a:r>
                        <a:rPr lang="en-GB" sz="1100" dirty="0">
                          <a:latin typeface="BT Curve" panose="020B0503020203020204" pitchFamily="34" charset="0"/>
                          <a:cs typeface="BT Curve" panose="020B0503020203020204" pitchFamily="34" charset="0"/>
                        </a:rPr>
                        <a:t>If unsuccessful send cease record.</a:t>
                      </a:r>
                    </a:p>
                  </a:txBody>
                  <a:tcPr/>
                </a:tc>
                <a:tc>
                  <a:txBody>
                    <a:bodyPr/>
                    <a:lstStyle/>
                    <a:p>
                      <a:r>
                        <a:rPr lang="en-GB" sz="1100" dirty="0">
                          <a:latin typeface="BT Curve" panose="020B0503020203020204" pitchFamily="34" charset="0"/>
                          <a:cs typeface="BT Curve" panose="020B0503020203020204" pitchFamily="34" charset="0"/>
                        </a:rPr>
                        <a:t>CP to send import record when requested by LCP</a:t>
                      </a:r>
                    </a:p>
                  </a:txBody>
                  <a:tcPr/>
                </a:tc>
                <a:tc>
                  <a:txBody>
                    <a:bodyPr/>
                    <a:lstStyle/>
                    <a:p>
                      <a:r>
                        <a:rPr lang="en-GB" sz="1100" dirty="0">
                          <a:latin typeface="BT Curve" panose="020B0503020203020204" pitchFamily="34" charset="0"/>
                          <a:cs typeface="BT Curve" panose="020B0503020203020204" pitchFamily="34" charset="0"/>
                        </a:rPr>
                        <a:t>LCP to send export record again if GCP agrees to send Import. If not send cease record</a:t>
                      </a:r>
                    </a:p>
                  </a:txBody>
                  <a:tcPr/>
                </a:tc>
                <a:extLst>
                  <a:ext uri="{0D108BD9-81ED-4DB2-BD59-A6C34878D82A}">
                    <a16:rowId xmlns:a16="http://schemas.microsoft.com/office/drawing/2014/main" val="1942003603"/>
                  </a:ext>
                </a:extLst>
              </a:tr>
              <a:tr h="370840">
                <a:tc>
                  <a:txBody>
                    <a:bodyPr/>
                    <a:lstStyle/>
                    <a:p>
                      <a:r>
                        <a:rPr lang="en-GB" sz="1100" dirty="0">
                          <a:latin typeface="BT Curve" panose="020B0503020203020204" pitchFamily="34" charset="0"/>
                          <a:cs typeface="BT Curve" panose="020B0503020203020204" pitchFamily="34" charset="0"/>
                        </a:rPr>
                        <a:t>50 – Import Removed – No Export</a:t>
                      </a:r>
                    </a:p>
                  </a:txBody>
                  <a:tcPr/>
                </a:tc>
                <a:tc>
                  <a:txBody>
                    <a:bodyPr/>
                    <a:lstStyle/>
                    <a:p>
                      <a:pPr marL="0" marR="0" lvl="0" indent="0" algn="l" defTabSz="906185" rtl="0" eaLnBrk="1" fontAlgn="auto" latinLnBrk="0" hangingPunct="1">
                        <a:lnSpc>
                          <a:spcPct val="100000"/>
                        </a:lnSpc>
                        <a:spcBef>
                          <a:spcPts val="0"/>
                        </a:spcBef>
                        <a:spcAft>
                          <a:spcPts val="0"/>
                        </a:spcAft>
                        <a:buClrTx/>
                        <a:buSzTx/>
                        <a:buFontTx/>
                        <a:buNone/>
                        <a:tabLst/>
                        <a:defRPr/>
                      </a:pPr>
                      <a:r>
                        <a:rPr lang="en-GB" sz="1100" dirty="0">
                          <a:latin typeface="BT Curve" panose="020B0503020203020204" pitchFamily="34" charset="0"/>
                          <a:cs typeface="BT Curve" panose="020B0503020203020204" pitchFamily="34" charset="0"/>
                        </a:rPr>
                        <a:t>CP to send export record when requested by LCP</a:t>
                      </a:r>
                    </a:p>
                    <a:p>
                      <a:endParaRPr lang="en-GB" sz="1100" dirty="0">
                        <a:latin typeface="BT Curve" panose="020B0503020203020204" pitchFamily="34" charset="0"/>
                        <a:cs typeface="BT Curve" panose="020B0503020203020204" pitchFamily="34" charset="0"/>
                      </a:endParaRPr>
                    </a:p>
                  </a:txBody>
                  <a:tcPr/>
                </a:tc>
                <a:tc>
                  <a:txBody>
                    <a:bodyPr/>
                    <a:lstStyle/>
                    <a:p>
                      <a:pPr marL="0" marR="0" lvl="0" indent="0" algn="l" defTabSz="906185" rtl="0" eaLnBrk="1" fontAlgn="auto" latinLnBrk="0" hangingPunct="1">
                        <a:lnSpc>
                          <a:spcPct val="100000"/>
                        </a:lnSpc>
                        <a:spcBef>
                          <a:spcPts val="0"/>
                        </a:spcBef>
                        <a:spcAft>
                          <a:spcPts val="0"/>
                        </a:spcAft>
                        <a:buClrTx/>
                        <a:buSzTx/>
                        <a:buFontTx/>
                        <a:buNone/>
                        <a:tabLst/>
                        <a:defRPr/>
                      </a:pPr>
                      <a:r>
                        <a:rPr lang="en-GB" sz="1100" dirty="0">
                          <a:latin typeface="BT Curve" panose="020B0503020203020204" pitchFamily="34" charset="0"/>
                          <a:cs typeface="BT Curve" panose="020B0503020203020204" pitchFamily="34" charset="0"/>
                        </a:rPr>
                        <a:t>CP to contact LCP and send port records with current date on the same day. </a:t>
                      </a:r>
                      <a:br>
                        <a:rPr lang="en-GB" sz="1100" dirty="0">
                          <a:latin typeface="BT Curve" panose="020B0503020203020204" pitchFamily="34" charset="0"/>
                          <a:cs typeface="BT Curve" panose="020B0503020203020204" pitchFamily="34" charset="0"/>
                        </a:rPr>
                      </a:br>
                      <a:r>
                        <a:rPr lang="en-GB" sz="1100" dirty="0">
                          <a:latin typeface="BT Curve" panose="020B0503020203020204" pitchFamily="34" charset="0"/>
                          <a:cs typeface="BT Curve" panose="020B0503020203020204" pitchFamily="34" charset="0"/>
                        </a:rPr>
                        <a:t>If unsuccessful send modify record.</a:t>
                      </a:r>
                    </a:p>
                  </a:txBody>
                  <a:tcPr/>
                </a:tc>
                <a:tc>
                  <a:txBody>
                    <a:bodyPr/>
                    <a:lstStyle/>
                    <a:p>
                      <a:r>
                        <a:rPr lang="en-GB" sz="1100" dirty="0">
                          <a:latin typeface="BT Curve" panose="020B0503020203020204" pitchFamily="34" charset="0"/>
                          <a:cs typeface="BT Curve" panose="020B0503020203020204" pitchFamily="34" charset="0"/>
                        </a:rPr>
                        <a:t>GCP to send import record again if LCP agreed to send export. If not send modify record</a:t>
                      </a:r>
                    </a:p>
                  </a:txBody>
                  <a:tcPr/>
                </a:tc>
                <a:extLst>
                  <a:ext uri="{0D108BD9-81ED-4DB2-BD59-A6C34878D82A}">
                    <a16:rowId xmlns:a16="http://schemas.microsoft.com/office/drawing/2014/main" val="3001258426"/>
                  </a:ext>
                </a:extLst>
              </a:tr>
            </a:tbl>
          </a:graphicData>
        </a:graphic>
      </p:graphicFrame>
    </p:spTree>
    <p:extLst>
      <p:ext uri="{BB962C8B-B14F-4D97-AF65-F5344CB8AC3E}">
        <p14:creationId xmlns:p14="http://schemas.microsoft.com/office/powerpoint/2010/main" val="3438615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2515E-4CDA-44B0-AC4C-6C684E19F5D2}"/>
              </a:ext>
            </a:extLst>
          </p:cNvPr>
          <p:cNvSpPr>
            <a:spLocks noGrp="1"/>
          </p:cNvSpPr>
          <p:nvPr>
            <p:ph type="title"/>
          </p:nvPr>
        </p:nvSpPr>
        <p:spPr/>
        <p:txBody>
          <a:bodyPr/>
          <a:lstStyle/>
          <a:p>
            <a:r>
              <a:rPr lang="en-GB" dirty="0"/>
              <a:t>Porting and Hosting Networks</a:t>
            </a:r>
          </a:p>
        </p:txBody>
      </p:sp>
      <p:sp>
        <p:nvSpPr>
          <p:cNvPr id="3" name="Content Placeholder 2">
            <a:extLst>
              <a:ext uri="{FF2B5EF4-FFF2-40B4-BE49-F238E27FC236}">
                <a16:creationId xmlns:a16="http://schemas.microsoft.com/office/drawing/2014/main" id="{C1BB96DA-631E-4655-BA9C-5630CCD703E3}"/>
              </a:ext>
            </a:extLst>
          </p:cNvPr>
          <p:cNvSpPr>
            <a:spLocks noGrp="1"/>
          </p:cNvSpPr>
          <p:nvPr>
            <p:ph sz="half" idx="1"/>
          </p:nvPr>
        </p:nvSpPr>
        <p:spPr>
          <a:xfrm>
            <a:off x="357665" y="2016000"/>
            <a:ext cx="8602780" cy="3600000"/>
          </a:xfrm>
        </p:spPr>
        <p:txBody>
          <a:bodyPr/>
          <a:lstStyle/>
          <a:p>
            <a:r>
              <a:rPr lang="en-GB" dirty="0">
                <a:latin typeface="BT Curve" panose="020B0503020203020204" pitchFamily="34" charset="0"/>
                <a:cs typeface="BT Curve" panose="020B0503020203020204" pitchFamily="34" charset="0"/>
              </a:rPr>
              <a:t>Increasingly, we are seeing CPs hosting their networks with other Communication Providers.</a:t>
            </a:r>
          </a:p>
          <a:p>
            <a:endParaRPr lang="en-GB" dirty="0">
              <a:latin typeface="BT Curve" panose="020B0503020203020204" pitchFamily="34" charset="0"/>
              <a:cs typeface="BT Curve" panose="020B0503020203020204" pitchFamily="34" charset="0"/>
            </a:endParaRPr>
          </a:p>
          <a:p>
            <a:r>
              <a:rPr lang="en-GB" dirty="0">
                <a:latin typeface="BT Curve" panose="020B0503020203020204" pitchFamily="34" charset="0"/>
                <a:cs typeface="BT Curve" panose="020B0503020203020204" pitchFamily="34" charset="0"/>
              </a:rPr>
              <a:t>For porting, it is important that the ‘hosting network CP’ and the ‘hosted CP’ are both aware of the porting transaction and that an appropriate data record must be sent to the 999 database.</a:t>
            </a:r>
          </a:p>
          <a:p>
            <a:r>
              <a:rPr lang="en-GB" dirty="0">
                <a:latin typeface="BT Curve" panose="020B0503020203020204" pitchFamily="34" charset="0"/>
                <a:cs typeface="BT Curve" panose="020B0503020203020204" pitchFamily="34" charset="0"/>
              </a:rPr>
              <a:t>This applies to both export and import records, both are critical for the success of the transaction.</a:t>
            </a:r>
            <a:br>
              <a:rPr lang="en-GB" dirty="0">
                <a:latin typeface="BT Curve" panose="020B0503020203020204" pitchFamily="34" charset="0"/>
                <a:cs typeface="BT Curve" panose="020B0503020203020204" pitchFamily="34" charset="0"/>
              </a:rPr>
            </a:br>
            <a:endParaRPr lang="en-GB" dirty="0">
              <a:latin typeface="BT Curve" panose="020B0503020203020204" pitchFamily="34" charset="0"/>
              <a:cs typeface="BT Curve" panose="020B0503020203020204" pitchFamily="34" charset="0"/>
            </a:endParaRPr>
          </a:p>
          <a:p>
            <a:r>
              <a:rPr lang="en-GB" dirty="0">
                <a:latin typeface="BT Curve" panose="020B0503020203020204" pitchFamily="34" charset="0"/>
                <a:cs typeface="BT Curve" panose="020B0503020203020204" pitchFamily="34" charset="0"/>
              </a:rPr>
              <a:t>It depends on the relationship of the hosting or hosted CP with the 999 database as to who should provide the 999 data records. If you are unsure please contact the 999 Data team to discuss (999.data.ops.s135@bt.com).</a:t>
            </a:r>
          </a:p>
          <a:p>
            <a:endParaRPr lang="en-GB" dirty="0">
              <a:latin typeface="BT Curve" panose="020B0503020203020204" pitchFamily="34" charset="0"/>
              <a:cs typeface="BT Curve" panose="020B0503020203020204" pitchFamily="34" charset="0"/>
            </a:endParaRPr>
          </a:p>
          <a:p>
            <a:r>
              <a:rPr lang="en-GB" dirty="0">
                <a:latin typeface="BT Curve" panose="020B0503020203020204" pitchFamily="34" charset="0"/>
                <a:cs typeface="BT Curve" panose="020B0503020203020204" pitchFamily="34" charset="0"/>
              </a:rPr>
              <a:t>If you are hosting your calls on another network you should not assume that the hosting network CP is sending emergency updates on your behalf. </a:t>
            </a:r>
          </a:p>
        </p:txBody>
      </p:sp>
      <p:sp>
        <p:nvSpPr>
          <p:cNvPr id="4" name="Slide Number Placeholder 3">
            <a:extLst>
              <a:ext uri="{FF2B5EF4-FFF2-40B4-BE49-F238E27FC236}">
                <a16:creationId xmlns:a16="http://schemas.microsoft.com/office/drawing/2014/main" id="{EEDE9C8E-BDC3-437C-A01E-7DE1097CD49E}"/>
              </a:ext>
            </a:extLst>
          </p:cNvPr>
          <p:cNvSpPr>
            <a:spLocks noGrp="1"/>
          </p:cNvSpPr>
          <p:nvPr>
            <p:ph type="sldNum" sz="quarter" idx="12"/>
          </p:nvPr>
        </p:nvSpPr>
        <p:spPr/>
        <p:txBody>
          <a:bodyPr/>
          <a:lstStyle/>
          <a:p>
            <a:fld id="{0B868178-02AE-42FC-958D-6B8F13B60175}" type="slidenum">
              <a:rPr lang="en-GB" smtClean="0"/>
              <a:pPr/>
              <a:t>9</a:t>
            </a:fld>
            <a:endParaRPr lang="en-GB"/>
          </a:p>
        </p:txBody>
      </p:sp>
      <p:sp>
        <p:nvSpPr>
          <p:cNvPr id="5" name="Footer Placeholder 4">
            <a:extLst>
              <a:ext uri="{FF2B5EF4-FFF2-40B4-BE49-F238E27FC236}">
                <a16:creationId xmlns:a16="http://schemas.microsoft.com/office/drawing/2014/main" id="{9D068A6A-C350-48BF-A364-8F772ABB1B21}"/>
              </a:ext>
            </a:extLst>
          </p:cNvPr>
          <p:cNvSpPr>
            <a:spLocks noGrp="1"/>
          </p:cNvSpPr>
          <p:nvPr>
            <p:ph type="ftr" sz="quarter" idx="15"/>
          </p:nvPr>
        </p:nvSpPr>
        <p:spPr/>
        <p:txBody>
          <a:bodyPr/>
          <a:lstStyle/>
          <a:p>
            <a:r>
              <a:rPr lang="en-GB" dirty="0">
                <a:latin typeface="BT Curve" panose="020B0503020203020204" pitchFamily="34" charset="0"/>
                <a:cs typeface="BT Curve" panose="020B0503020203020204" pitchFamily="34" charset="0"/>
              </a:rPr>
              <a:t>Version1.0 – Kathy Peatroy – BT 999 Data Team</a:t>
            </a:r>
          </a:p>
        </p:txBody>
      </p:sp>
      <p:sp>
        <p:nvSpPr>
          <p:cNvPr id="6" name="Date Placeholder 5">
            <a:extLst>
              <a:ext uri="{FF2B5EF4-FFF2-40B4-BE49-F238E27FC236}">
                <a16:creationId xmlns:a16="http://schemas.microsoft.com/office/drawing/2014/main" id="{315EF50D-51AD-48AF-B0B0-C19280B94EBE}"/>
              </a:ext>
            </a:extLst>
          </p:cNvPr>
          <p:cNvSpPr>
            <a:spLocks noGrp="1"/>
          </p:cNvSpPr>
          <p:nvPr>
            <p:ph type="dt" sz="half" idx="16"/>
          </p:nvPr>
        </p:nvSpPr>
        <p:spPr/>
        <p:txBody>
          <a:bodyPr/>
          <a:lstStyle/>
          <a:p>
            <a:fld id="{2429A84A-6A61-8148-A97E-E0A771C9A1A3}" type="datetime8">
              <a:rPr lang="en-GB" smtClean="0"/>
              <a:t>17/11/2020 12:41</a:t>
            </a:fld>
            <a:endParaRPr lang="en-GB"/>
          </a:p>
        </p:txBody>
      </p:sp>
    </p:spTree>
    <p:extLst>
      <p:ext uri="{BB962C8B-B14F-4D97-AF65-F5344CB8AC3E}">
        <p14:creationId xmlns:p14="http://schemas.microsoft.com/office/powerpoint/2010/main" val="29937032"/>
      </p:ext>
    </p:extLst>
  </p:cSld>
  <p:clrMapOvr>
    <a:masterClrMapping/>
  </p:clrMapOvr>
</p:sld>
</file>

<file path=ppt/theme/theme1.xml><?xml version="1.0" encoding="utf-8"?>
<a:theme xmlns:a="http://schemas.openxmlformats.org/drawingml/2006/main" name="BT_ppt_widescreen_mountain">
  <a:themeElements>
    <a:clrScheme name="BT">
      <a:dk1>
        <a:srgbClr val="000000"/>
      </a:dk1>
      <a:lt1>
        <a:srgbClr val="FFFFFF"/>
      </a:lt1>
      <a:dk2>
        <a:srgbClr val="000000"/>
      </a:dk2>
      <a:lt2>
        <a:srgbClr val="3C3C3B"/>
      </a:lt2>
      <a:accent1>
        <a:srgbClr val="5514B3"/>
      </a:accent1>
      <a:accent2>
        <a:srgbClr val="FF6EFF"/>
      </a:accent2>
      <a:accent3>
        <a:srgbClr val="444444"/>
      </a:accent3>
      <a:accent4>
        <a:srgbClr val="898989"/>
      </a:accent4>
      <a:accent5>
        <a:srgbClr val="AAAAAA"/>
      </a:accent5>
      <a:accent6>
        <a:srgbClr val="DEDEDE"/>
      </a:accent6>
      <a:hlink>
        <a:srgbClr val="5514B3"/>
      </a:hlink>
      <a:folHlink>
        <a:srgbClr val="FF6EFF"/>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bodyPr vert="horz" lIns="0" tIns="0" rIns="0" bIns="0" rtlCol="0" anchor="b" anchorCtr="0">
        <a:noAutofit/>
      </a:bodyPr>
      <a:lstStyle>
        <a:defPPr algn="l">
          <a:defRPr smtClean="0"/>
        </a:defPPr>
      </a:lstStyle>
    </a:txDef>
  </a:objectDefaults>
  <a:extraClrSchemeLst/>
  <a:extLst>
    <a:ext uri="{05A4C25C-085E-4340-85A3-A5531E510DB2}">
      <thm15:themeFamily xmlns:thm15="http://schemas.microsoft.com/office/thememl/2012/main" name="BT Powerpoint Template.potx" id="{2388B5E7-A32E-4D52-9EA2-879629467FFD}" vid="{91710977-B224-4F80-9C56-8F04B68267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606AE96F3CBC048ADF02FBF3942D165" ma:contentTypeVersion="13" ma:contentTypeDescription="Create a new document." ma:contentTypeScope="" ma:versionID="ad32511654fff7104d14ee571465313f">
  <xsd:schema xmlns:xsd="http://www.w3.org/2001/XMLSchema" xmlns:xs="http://www.w3.org/2001/XMLSchema" xmlns:p="http://schemas.microsoft.com/office/2006/metadata/properties" xmlns:ns3="f7f63afc-28ce-420c-a7e9-cefd81061966" xmlns:ns4="e2a4aa0d-fb02-4863-9504-4d8fb6c4065b" targetNamespace="http://schemas.microsoft.com/office/2006/metadata/properties" ma:root="true" ma:fieldsID="a48bd4409f66fd26d67daa5d92c4203b" ns3:_="" ns4:_="">
    <xsd:import namespace="f7f63afc-28ce-420c-a7e9-cefd81061966"/>
    <xsd:import namespace="e2a4aa0d-fb02-4863-9504-4d8fb6c4065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f63afc-28ce-420c-a7e9-cefd81061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2a4aa0d-fb02-4863-9504-4d8fb6c4065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B492C2-48A5-4129-BFF2-70E5EBA9A8FE}">
  <ds:schemaRefs>
    <ds:schemaRef ds:uri="http://schemas.microsoft.com/office/2006/metadata/properties"/>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http://www.w3.org/XML/1998/namespace"/>
    <ds:schemaRef ds:uri="http://purl.org/dc/elements/1.1/"/>
    <ds:schemaRef ds:uri="e2a4aa0d-fb02-4863-9504-4d8fb6c4065b"/>
    <ds:schemaRef ds:uri="f7f63afc-28ce-420c-a7e9-cefd81061966"/>
    <ds:schemaRef ds:uri="http://purl.org/dc/dcmitype/"/>
  </ds:schemaRefs>
</ds:datastoreItem>
</file>

<file path=customXml/itemProps2.xml><?xml version="1.0" encoding="utf-8"?>
<ds:datastoreItem xmlns:ds="http://schemas.openxmlformats.org/officeDocument/2006/customXml" ds:itemID="{10BD142E-B507-4E77-9930-A36D27F6DB30}">
  <ds:schemaRefs>
    <ds:schemaRef ds:uri="http://schemas.microsoft.com/sharepoint/v3/contenttype/forms"/>
  </ds:schemaRefs>
</ds:datastoreItem>
</file>

<file path=customXml/itemProps3.xml><?xml version="1.0" encoding="utf-8"?>
<ds:datastoreItem xmlns:ds="http://schemas.openxmlformats.org/officeDocument/2006/customXml" ds:itemID="{986BC8A6-FC37-4F7B-8724-FC6DD01237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7f63afc-28ce-420c-a7e9-cefd81061966"/>
    <ds:schemaRef ds:uri="e2a4aa0d-fb02-4863-9504-4d8fb6c406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Porting Support Document</Template>
  <TotalTime>400</TotalTime>
  <Words>1364</Words>
  <Application>Microsoft Office PowerPoint</Application>
  <PresentationFormat>Custom</PresentationFormat>
  <Paragraphs>174</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BT Curve</vt:lpstr>
      <vt:lpstr>BT Font Light</vt:lpstr>
      <vt:lpstr>Century Gothic</vt:lpstr>
      <vt:lpstr>Century Gothic Regular</vt:lpstr>
      <vt:lpstr>BT_ppt_widescreen_mountain</vt:lpstr>
      <vt:lpstr>Number Portability and 999 Data</vt:lpstr>
      <vt:lpstr>999 Data and Number Portability</vt:lpstr>
      <vt:lpstr>The porting transaction</vt:lpstr>
      <vt:lpstr>999 Data - .CAR files</vt:lpstr>
      <vt:lpstr>999 Data - Successful porting </vt:lpstr>
      <vt:lpstr>999 Data - Unsuccessful porting – No export record </vt:lpstr>
      <vt:lpstr>999 Data - Unsuccessful porting – No import record </vt:lpstr>
      <vt:lpstr>What records should CPs send for messages in the .CAR file?</vt:lpstr>
      <vt:lpstr>Porting and Hosting Networks</vt:lpstr>
      <vt:lpstr>Glossary of terms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Number Portability and 999 Data</dc:title>
  <dc:creator>Peatroy,KA,Kathy,NU7CL R</dc:creator>
  <cp:lastModifiedBy>Peatroy,KA,Kathy,NU7CL R</cp:lastModifiedBy>
  <cp:revision>3</cp:revision>
  <dcterms:created xsi:type="dcterms:W3CDTF">2020-11-13T08:30:38Z</dcterms:created>
  <dcterms:modified xsi:type="dcterms:W3CDTF">2020-11-17T13:13:58Z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0x0101002606AE96F3CBC048ADF02FBF3942D165</vt:lpwstr>
  </property>
</Properties>
</file>